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av" ContentType="audio/wav"/>
  <Default Extension="vml" ContentType="application/vnd.openxmlformats-officedocument.vmlDrawing"/>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1"/>
  </p:notesMasterIdLst>
  <p:sldIdLst>
    <p:sldId id="704" r:id="rId2"/>
    <p:sldId id="793" r:id="rId3"/>
    <p:sldId id="754" r:id="rId4"/>
    <p:sldId id="794" r:id="rId5"/>
    <p:sldId id="795" r:id="rId6"/>
    <p:sldId id="790" r:id="rId7"/>
    <p:sldId id="791" r:id="rId8"/>
    <p:sldId id="792" r:id="rId9"/>
    <p:sldId id="710" r:id="rId10"/>
    <p:sldId id="714" r:id="rId11"/>
    <p:sldId id="715" r:id="rId12"/>
    <p:sldId id="716" r:id="rId13"/>
    <p:sldId id="717" r:id="rId14"/>
    <p:sldId id="718" r:id="rId15"/>
    <p:sldId id="719" r:id="rId16"/>
    <p:sldId id="720" r:id="rId17"/>
    <p:sldId id="723" r:id="rId18"/>
    <p:sldId id="796" r:id="rId19"/>
    <p:sldId id="797" r:id="rId20"/>
    <p:sldId id="787" r:id="rId21"/>
    <p:sldId id="724" r:id="rId22"/>
    <p:sldId id="725" r:id="rId23"/>
    <p:sldId id="798" r:id="rId24"/>
    <p:sldId id="726" r:id="rId25"/>
    <p:sldId id="721" r:id="rId26"/>
    <p:sldId id="722" r:id="rId27"/>
    <p:sldId id="727" r:id="rId28"/>
    <p:sldId id="728" r:id="rId29"/>
    <p:sldId id="729" r:id="rId30"/>
    <p:sldId id="730" r:id="rId31"/>
    <p:sldId id="731" r:id="rId32"/>
    <p:sldId id="732" r:id="rId33"/>
    <p:sldId id="800" r:id="rId34"/>
    <p:sldId id="733" r:id="rId35"/>
    <p:sldId id="734" r:id="rId36"/>
    <p:sldId id="804" r:id="rId37"/>
    <p:sldId id="735" r:id="rId38"/>
    <p:sldId id="737" r:id="rId39"/>
    <p:sldId id="739" r:id="rId40"/>
    <p:sldId id="740" r:id="rId41"/>
    <p:sldId id="742" r:id="rId42"/>
    <p:sldId id="743" r:id="rId43"/>
    <p:sldId id="744" r:id="rId44"/>
    <p:sldId id="745" r:id="rId45"/>
    <p:sldId id="746" r:id="rId46"/>
    <p:sldId id="747" r:id="rId47"/>
    <p:sldId id="750" r:id="rId48"/>
    <p:sldId id="751" r:id="rId49"/>
    <p:sldId id="752" r:id="rId50"/>
    <p:sldId id="755" r:id="rId51"/>
    <p:sldId id="756" r:id="rId52"/>
    <p:sldId id="757" r:id="rId53"/>
    <p:sldId id="758" r:id="rId54"/>
    <p:sldId id="759" r:id="rId55"/>
    <p:sldId id="760" r:id="rId56"/>
    <p:sldId id="761" r:id="rId57"/>
    <p:sldId id="762" r:id="rId58"/>
    <p:sldId id="763" r:id="rId59"/>
    <p:sldId id="764" r:id="rId60"/>
    <p:sldId id="765" r:id="rId61"/>
    <p:sldId id="766" r:id="rId62"/>
    <p:sldId id="767" r:id="rId63"/>
    <p:sldId id="768" r:id="rId64"/>
    <p:sldId id="770" r:id="rId65"/>
    <p:sldId id="771" r:id="rId66"/>
    <p:sldId id="772" r:id="rId67"/>
    <p:sldId id="773" r:id="rId68"/>
    <p:sldId id="774" r:id="rId69"/>
    <p:sldId id="775" r:id="rId70"/>
    <p:sldId id="776" r:id="rId71"/>
    <p:sldId id="777" r:id="rId72"/>
    <p:sldId id="778" r:id="rId73"/>
    <p:sldId id="779" r:id="rId74"/>
    <p:sldId id="780" r:id="rId75"/>
    <p:sldId id="781" r:id="rId76"/>
    <p:sldId id="782" r:id="rId77"/>
    <p:sldId id="783" r:id="rId78"/>
    <p:sldId id="784" r:id="rId79"/>
    <p:sldId id="785" r:id="rId80"/>
  </p:sldIdLst>
  <p:sldSz cx="14401800" cy="10801350"/>
  <p:notesSz cx="6797675" cy="9928225"/>
  <p:defaultTextStyle>
    <a:defPPr>
      <a:defRPr lang="zh-CN"/>
    </a:defPPr>
    <a:lvl1pPr algn="l" defTabSz="1419225" rtl="0" fontAlgn="base">
      <a:spcBef>
        <a:spcPct val="0"/>
      </a:spcBef>
      <a:spcAft>
        <a:spcPct val="0"/>
      </a:spcAft>
      <a:defRPr sz="2800" kern="1200">
        <a:solidFill>
          <a:schemeClr val="tx1"/>
        </a:solidFill>
        <a:latin typeface="Arial" charset="0"/>
        <a:ea typeface="宋体" charset="-122"/>
        <a:cs typeface="+mn-cs"/>
      </a:defRPr>
    </a:lvl1pPr>
    <a:lvl2pPr marL="708025" indent="-174625" algn="l" defTabSz="1419225" rtl="0" fontAlgn="base">
      <a:spcBef>
        <a:spcPct val="0"/>
      </a:spcBef>
      <a:spcAft>
        <a:spcPct val="0"/>
      </a:spcAft>
      <a:defRPr sz="2800" kern="1200">
        <a:solidFill>
          <a:schemeClr val="tx1"/>
        </a:solidFill>
        <a:latin typeface="Arial" charset="0"/>
        <a:ea typeface="宋体" charset="-122"/>
        <a:cs typeface="+mn-cs"/>
      </a:defRPr>
    </a:lvl2pPr>
    <a:lvl3pPr marL="1419225" indent="-352425" algn="l" defTabSz="1419225" rtl="0" fontAlgn="base">
      <a:spcBef>
        <a:spcPct val="0"/>
      </a:spcBef>
      <a:spcAft>
        <a:spcPct val="0"/>
      </a:spcAft>
      <a:defRPr sz="2800" kern="1200">
        <a:solidFill>
          <a:schemeClr val="tx1"/>
        </a:solidFill>
        <a:latin typeface="Arial" charset="0"/>
        <a:ea typeface="宋体" charset="-122"/>
        <a:cs typeface="+mn-cs"/>
      </a:defRPr>
    </a:lvl3pPr>
    <a:lvl4pPr marL="2130425" indent="-530225" algn="l" defTabSz="1419225" rtl="0" fontAlgn="base">
      <a:spcBef>
        <a:spcPct val="0"/>
      </a:spcBef>
      <a:spcAft>
        <a:spcPct val="0"/>
      </a:spcAft>
      <a:defRPr sz="2800" kern="1200">
        <a:solidFill>
          <a:schemeClr val="tx1"/>
        </a:solidFill>
        <a:latin typeface="Arial" charset="0"/>
        <a:ea typeface="宋体" charset="-122"/>
        <a:cs typeface="+mn-cs"/>
      </a:defRPr>
    </a:lvl4pPr>
    <a:lvl5pPr marL="2841625" indent="-708025" algn="l" defTabSz="1419225" rtl="0" fontAlgn="base">
      <a:spcBef>
        <a:spcPct val="0"/>
      </a:spcBef>
      <a:spcAft>
        <a:spcPct val="0"/>
      </a:spcAft>
      <a:defRPr sz="2800" kern="1200">
        <a:solidFill>
          <a:schemeClr val="tx1"/>
        </a:solidFill>
        <a:latin typeface="Arial" charset="0"/>
        <a:ea typeface="宋体" charset="-122"/>
        <a:cs typeface="+mn-cs"/>
      </a:defRPr>
    </a:lvl5pPr>
    <a:lvl6pPr marL="2286000" algn="l" defTabSz="914400" rtl="0" eaLnBrk="1" latinLnBrk="0" hangingPunct="1">
      <a:defRPr sz="2800" kern="1200">
        <a:solidFill>
          <a:schemeClr val="tx1"/>
        </a:solidFill>
        <a:latin typeface="Arial" charset="0"/>
        <a:ea typeface="宋体" charset="-122"/>
        <a:cs typeface="+mn-cs"/>
      </a:defRPr>
    </a:lvl6pPr>
    <a:lvl7pPr marL="2743200" algn="l" defTabSz="914400" rtl="0" eaLnBrk="1" latinLnBrk="0" hangingPunct="1">
      <a:defRPr sz="2800" kern="1200">
        <a:solidFill>
          <a:schemeClr val="tx1"/>
        </a:solidFill>
        <a:latin typeface="Arial" charset="0"/>
        <a:ea typeface="宋体" charset="-122"/>
        <a:cs typeface="+mn-cs"/>
      </a:defRPr>
    </a:lvl7pPr>
    <a:lvl8pPr marL="3200400" algn="l" defTabSz="914400" rtl="0" eaLnBrk="1" latinLnBrk="0" hangingPunct="1">
      <a:defRPr sz="2800" kern="1200">
        <a:solidFill>
          <a:schemeClr val="tx1"/>
        </a:solidFill>
        <a:latin typeface="Arial" charset="0"/>
        <a:ea typeface="宋体" charset="-122"/>
        <a:cs typeface="+mn-cs"/>
      </a:defRPr>
    </a:lvl8pPr>
    <a:lvl9pPr marL="3657600" algn="l" defTabSz="914400" rtl="0" eaLnBrk="1" latinLnBrk="0" hangingPunct="1">
      <a:defRPr sz="2800" kern="1200">
        <a:solidFill>
          <a:schemeClr val="tx1"/>
        </a:solidFill>
        <a:latin typeface="Arial" charset="0"/>
        <a:ea typeface="宋体" charset="-122"/>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loop="1"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0086"/>
    <a:srgbClr val="6C006C"/>
    <a:srgbClr val="220000"/>
    <a:srgbClr val="180000"/>
    <a:srgbClr val="912BA5"/>
    <a:srgbClr val="0033CC"/>
    <a:srgbClr val="640000"/>
    <a:srgbClr val="0000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616DA210-FB5B-4158-B5E0-FEB733F419BA}" styleName="浅色样式 3">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band1H>
      <a:tcStyle>
        <a:tcBdr/>
        <a:fill>
          <a:solidFill>
            <a:schemeClr val="tx1">
              <a:alpha val="20000"/>
            </a:schemeClr>
          </a:solidFill>
        </a:fill>
      </a:tcStyle>
    </a:band1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50800" cmpd="dbl">
              <a:solidFill>
                <a:schemeClr val="tx1"/>
              </a:solidFill>
            </a:ln>
          </a:top>
        </a:tcBdr>
        <a:fill>
          <a:noFill/>
        </a:fill>
      </a:tcStyle>
    </a:lastRow>
    <a:firstRow>
      <a:tcTxStyle b="on"/>
      <a:tcStyle>
        <a:tcBdr>
          <a:bottom>
            <a:ln w="25400" cmpd="sng">
              <a:solidFill>
                <a:schemeClr val="tx1"/>
              </a:solidFill>
            </a:ln>
          </a:bottom>
        </a:tcBdr>
        <a:fill>
          <a:noFill/>
        </a:fill>
      </a:tcStyle>
    </a:firstRow>
  </a:tblStyle>
  <a:tblStyle styleId="{3B4B98B0-60AC-42C2-AFA5-B58CD77FA1E5}" styleName="浅色样式 1 - 强调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689" autoAdjust="0"/>
    <p:restoredTop sz="94660"/>
  </p:normalViewPr>
  <p:slideViewPr>
    <p:cSldViewPr>
      <p:cViewPr varScale="1">
        <p:scale>
          <a:sx n="50" d="100"/>
          <a:sy n="50" d="100"/>
        </p:scale>
        <p:origin x="-1560" y="-90"/>
      </p:cViewPr>
      <p:guideLst>
        <p:guide orient="horz" pos="3404"/>
        <p:guide pos="4536"/>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presProps" Target="presProp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defTabSz="1420320">
              <a:defRPr sz="1200">
                <a:latin typeface="Arial" charset="0"/>
                <a:ea typeface="宋体" charset="-122"/>
              </a:defRPr>
            </a:lvl1pPr>
          </a:lstStyle>
          <a:p>
            <a:pPr>
              <a:defRPr/>
            </a:pPr>
            <a:endParaRPr lang="zh-CN" altLang="en-US"/>
          </a:p>
        </p:txBody>
      </p:sp>
      <p:sp>
        <p:nvSpPr>
          <p:cNvPr id="3" name="日期占位符 2"/>
          <p:cNvSpPr>
            <a:spLocks noGrp="1"/>
          </p:cNvSpPr>
          <p:nvPr>
            <p:ph type="dt" idx="1"/>
          </p:nvPr>
        </p:nvSpPr>
        <p:spPr>
          <a:xfrm>
            <a:off x="3849688" y="0"/>
            <a:ext cx="2946400" cy="496888"/>
          </a:xfrm>
          <a:prstGeom prst="rect">
            <a:avLst/>
          </a:prstGeom>
        </p:spPr>
        <p:txBody>
          <a:bodyPr vert="horz" lIns="91440" tIns="45720" rIns="91440" bIns="45720" rtlCol="0"/>
          <a:lstStyle>
            <a:lvl1pPr algn="r" defTabSz="1420320">
              <a:defRPr sz="1200">
                <a:latin typeface="Arial" charset="0"/>
                <a:ea typeface="宋体" charset="-122"/>
              </a:defRPr>
            </a:lvl1pPr>
          </a:lstStyle>
          <a:p>
            <a:pPr>
              <a:defRPr/>
            </a:pPr>
            <a:fld id="{5F6E7CC3-618F-469E-8793-8658420E3CCF}" type="datetimeFigureOut">
              <a:rPr lang="zh-CN" altLang="en-US"/>
              <a:pPr>
                <a:defRPr/>
              </a:pPr>
              <a:t>2017/10/9</a:t>
            </a:fld>
            <a:endParaRPr lang="zh-CN" altLang="en-US"/>
          </a:p>
        </p:txBody>
      </p:sp>
      <p:sp>
        <p:nvSpPr>
          <p:cNvPr id="4" name="幻灯片图像占位符 3"/>
          <p:cNvSpPr>
            <a:spLocks noGrp="1" noRot="1" noChangeAspect="1"/>
          </p:cNvSpPr>
          <p:nvPr>
            <p:ph type="sldImg" idx="2"/>
          </p:nvPr>
        </p:nvSpPr>
        <p:spPr>
          <a:xfrm>
            <a:off x="917575" y="744538"/>
            <a:ext cx="4962525" cy="3722687"/>
          </a:xfrm>
          <a:prstGeom prst="rect">
            <a:avLst/>
          </a:prstGeom>
          <a:noFill/>
          <a:ln w="12700">
            <a:solidFill>
              <a:prstClr val="black"/>
            </a:solidFill>
          </a:ln>
        </p:spPr>
        <p:txBody>
          <a:bodyPr vert="horz" lIns="91440" tIns="45720" rIns="91440" bIns="45720" rtlCol="0" anchor="ctr"/>
          <a:lstStyle/>
          <a:p>
            <a:pPr lvl="0"/>
            <a:endParaRPr lang="zh-CN" altLang="en-US" noProof="0" smtClean="0"/>
          </a:p>
        </p:txBody>
      </p:sp>
      <p:sp>
        <p:nvSpPr>
          <p:cNvPr id="5" name="备注占位符 4"/>
          <p:cNvSpPr>
            <a:spLocks noGrp="1"/>
          </p:cNvSpPr>
          <p:nvPr>
            <p:ph type="body" sz="quarter" idx="3"/>
          </p:nvPr>
        </p:nvSpPr>
        <p:spPr>
          <a:xfrm>
            <a:off x="679450" y="4716463"/>
            <a:ext cx="5438775" cy="4467225"/>
          </a:xfrm>
          <a:prstGeom prst="rect">
            <a:avLst/>
          </a:prstGeom>
        </p:spPr>
        <p:txBody>
          <a:bodyPr vert="horz" lIns="91440" tIns="45720" rIns="91440" bIns="45720" rtlCol="0">
            <a:normAutofit/>
          </a:bodyPr>
          <a:lstStyle/>
          <a:p>
            <a:pPr lvl="0"/>
            <a:r>
              <a:rPr lang="zh-CN" altLang="en-US" noProof="0" smtClean="0"/>
              <a:t>单击此处编辑母版文本样式</a:t>
            </a:r>
          </a:p>
          <a:p>
            <a:pPr lvl="1"/>
            <a:r>
              <a:rPr lang="zh-CN" altLang="en-US" noProof="0" smtClean="0"/>
              <a:t>第二级</a:t>
            </a:r>
          </a:p>
          <a:p>
            <a:pPr lvl="2"/>
            <a:r>
              <a:rPr lang="zh-CN" altLang="en-US" noProof="0" smtClean="0"/>
              <a:t>第三级</a:t>
            </a:r>
          </a:p>
          <a:p>
            <a:pPr lvl="3"/>
            <a:r>
              <a:rPr lang="zh-CN" altLang="en-US" noProof="0" smtClean="0"/>
              <a:t>第四级</a:t>
            </a:r>
          </a:p>
          <a:p>
            <a:pPr lvl="4"/>
            <a:r>
              <a:rPr lang="zh-CN" altLang="en-US" noProof="0" smtClean="0"/>
              <a:t>第五级</a:t>
            </a:r>
          </a:p>
        </p:txBody>
      </p:sp>
      <p:sp>
        <p:nvSpPr>
          <p:cNvPr id="6" name="页脚占位符 5"/>
          <p:cNvSpPr>
            <a:spLocks noGrp="1"/>
          </p:cNvSpPr>
          <p:nvPr>
            <p:ph type="ftr" sz="quarter" idx="4"/>
          </p:nvPr>
        </p:nvSpPr>
        <p:spPr>
          <a:xfrm>
            <a:off x="0" y="9429750"/>
            <a:ext cx="2946400" cy="496888"/>
          </a:xfrm>
          <a:prstGeom prst="rect">
            <a:avLst/>
          </a:prstGeom>
        </p:spPr>
        <p:txBody>
          <a:bodyPr vert="horz" lIns="91440" tIns="45720" rIns="91440" bIns="45720" rtlCol="0" anchor="b"/>
          <a:lstStyle>
            <a:lvl1pPr algn="l" defTabSz="1420320">
              <a:defRPr sz="1200">
                <a:latin typeface="Arial" charset="0"/>
                <a:ea typeface="宋体" charset="-122"/>
              </a:defRPr>
            </a:lvl1pPr>
          </a:lstStyle>
          <a:p>
            <a:pPr>
              <a:defRPr/>
            </a:pPr>
            <a:endParaRPr lang="zh-CN" altLang="en-US"/>
          </a:p>
        </p:txBody>
      </p:sp>
      <p:sp>
        <p:nvSpPr>
          <p:cNvPr id="7" name="灯片编号占位符 6"/>
          <p:cNvSpPr>
            <a:spLocks noGrp="1"/>
          </p:cNvSpPr>
          <p:nvPr>
            <p:ph type="sldNum" sz="quarter" idx="5"/>
          </p:nvPr>
        </p:nvSpPr>
        <p:spPr>
          <a:xfrm>
            <a:off x="3849688" y="9429750"/>
            <a:ext cx="2946400" cy="496888"/>
          </a:xfrm>
          <a:prstGeom prst="rect">
            <a:avLst/>
          </a:prstGeom>
        </p:spPr>
        <p:txBody>
          <a:bodyPr vert="horz" lIns="91440" tIns="45720" rIns="91440" bIns="45720" rtlCol="0" anchor="b"/>
          <a:lstStyle>
            <a:lvl1pPr algn="r" defTabSz="1420320">
              <a:defRPr sz="1200">
                <a:latin typeface="Arial" charset="0"/>
                <a:ea typeface="宋体" charset="-122"/>
              </a:defRPr>
            </a:lvl1pPr>
          </a:lstStyle>
          <a:p>
            <a:pPr>
              <a:defRPr/>
            </a:pPr>
            <a:fld id="{729E5BCB-0FBF-4A85-AB03-2E5888AC3A12}" type="slidenum">
              <a:rPr lang="zh-CN" altLang="en-US"/>
              <a:pPr>
                <a:defRPr/>
              </a:pPr>
              <a:t>‹#›</a:t>
            </a:fld>
            <a:endParaRPr lang="zh-CN" altLang="en-US"/>
          </a:p>
        </p:txBody>
      </p:sp>
    </p:spTree>
    <p:extLst>
      <p:ext uri="{BB962C8B-B14F-4D97-AF65-F5344CB8AC3E}">
        <p14:creationId xmlns:p14="http://schemas.microsoft.com/office/powerpoint/2010/main" val="430017087"/>
      </p:ext>
    </p:extLst>
  </p:cSld>
  <p:clrMap bg1="lt1" tx1="dk1" bg2="lt2" tx2="dk2" accent1="accent1" accent2="accent2" accent3="accent3" accent4="accent4" accent5="accent5" accent6="accent6" hlink="hlink" folHlink="folHlink"/>
  <p:notesStyle>
    <a:lvl1pPr algn="l" defTabSz="1065213" rtl="0" eaLnBrk="0" fontAlgn="base" hangingPunct="0">
      <a:spcBef>
        <a:spcPct val="30000"/>
      </a:spcBef>
      <a:spcAft>
        <a:spcPct val="0"/>
      </a:spcAft>
      <a:defRPr sz="1500" kern="1200">
        <a:solidFill>
          <a:schemeClr val="tx1"/>
        </a:solidFill>
        <a:latin typeface="+mn-lt"/>
        <a:ea typeface="+mn-ea"/>
        <a:cs typeface="+mn-cs"/>
      </a:defRPr>
    </a:lvl1pPr>
    <a:lvl2pPr marL="531813" algn="l" defTabSz="1065213" rtl="0" eaLnBrk="0" fontAlgn="base" hangingPunct="0">
      <a:spcBef>
        <a:spcPct val="30000"/>
      </a:spcBef>
      <a:spcAft>
        <a:spcPct val="0"/>
      </a:spcAft>
      <a:defRPr sz="1500" kern="1200">
        <a:solidFill>
          <a:schemeClr val="tx1"/>
        </a:solidFill>
        <a:latin typeface="+mn-lt"/>
        <a:ea typeface="+mn-ea"/>
        <a:cs typeface="+mn-cs"/>
      </a:defRPr>
    </a:lvl2pPr>
    <a:lvl3pPr marL="1065213" algn="l" defTabSz="1065213" rtl="0" eaLnBrk="0" fontAlgn="base" hangingPunct="0">
      <a:spcBef>
        <a:spcPct val="30000"/>
      </a:spcBef>
      <a:spcAft>
        <a:spcPct val="0"/>
      </a:spcAft>
      <a:defRPr sz="1500" kern="1200">
        <a:solidFill>
          <a:schemeClr val="tx1"/>
        </a:solidFill>
        <a:latin typeface="+mn-lt"/>
        <a:ea typeface="+mn-ea"/>
        <a:cs typeface="+mn-cs"/>
      </a:defRPr>
    </a:lvl3pPr>
    <a:lvl4pPr marL="1598613" algn="l" defTabSz="1065213" rtl="0" eaLnBrk="0" fontAlgn="base" hangingPunct="0">
      <a:spcBef>
        <a:spcPct val="30000"/>
      </a:spcBef>
      <a:spcAft>
        <a:spcPct val="0"/>
      </a:spcAft>
      <a:defRPr sz="1500" kern="1200">
        <a:solidFill>
          <a:schemeClr val="tx1"/>
        </a:solidFill>
        <a:latin typeface="+mn-lt"/>
        <a:ea typeface="+mn-ea"/>
        <a:cs typeface="+mn-cs"/>
      </a:defRPr>
    </a:lvl4pPr>
    <a:lvl5pPr marL="2132013" algn="l" defTabSz="1065213" rtl="0" eaLnBrk="0" fontAlgn="base" hangingPunct="0">
      <a:spcBef>
        <a:spcPct val="30000"/>
      </a:spcBef>
      <a:spcAft>
        <a:spcPct val="0"/>
      </a:spcAft>
      <a:defRPr sz="1500" kern="1200">
        <a:solidFill>
          <a:schemeClr val="tx1"/>
        </a:solidFill>
        <a:latin typeface="+mn-lt"/>
        <a:ea typeface="+mn-ea"/>
        <a:cs typeface="+mn-cs"/>
      </a:defRPr>
    </a:lvl5pPr>
    <a:lvl6pPr marL="2666572" algn="l" defTabSz="1066629" rtl="0" eaLnBrk="1" latinLnBrk="0" hangingPunct="1">
      <a:defRPr sz="1500" kern="1200">
        <a:solidFill>
          <a:schemeClr val="tx1"/>
        </a:solidFill>
        <a:latin typeface="+mn-lt"/>
        <a:ea typeface="+mn-ea"/>
        <a:cs typeface="+mn-cs"/>
      </a:defRPr>
    </a:lvl6pPr>
    <a:lvl7pPr marL="3199887" algn="l" defTabSz="1066629" rtl="0" eaLnBrk="1" latinLnBrk="0" hangingPunct="1">
      <a:defRPr sz="1500" kern="1200">
        <a:solidFill>
          <a:schemeClr val="tx1"/>
        </a:solidFill>
        <a:latin typeface="+mn-lt"/>
        <a:ea typeface="+mn-ea"/>
        <a:cs typeface="+mn-cs"/>
      </a:defRPr>
    </a:lvl7pPr>
    <a:lvl8pPr marL="3733200" algn="l" defTabSz="1066629" rtl="0" eaLnBrk="1" latinLnBrk="0" hangingPunct="1">
      <a:defRPr sz="1500" kern="1200">
        <a:solidFill>
          <a:schemeClr val="tx1"/>
        </a:solidFill>
        <a:latin typeface="+mn-lt"/>
        <a:ea typeface="+mn-ea"/>
        <a:cs typeface="+mn-cs"/>
      </a:defRPr>
    </a:lvl8pPr>
    <a:lvl9pPr marL="4266514" algn="l" defTabSz="1066629" rtl="0" eaLnBrk="1" latinLnBrk="0" hangingPunct="1">
      <a:defRPr sz="15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baike.haosou.com/doc/6993974.html" TargetMode="External"/><Relationship Id="rId2" Type="http://schemas.openxmlformats.org/officeDocument/2006/relationships/slide" Target="../slides/slide34.xml"/><Relationship Id="rId1" Type="http://schemas.openxmlformats.org/officeDocument/2006/relationships/notesMaster" Target="../notesMasters/notesMaster1.xml"/><Relationship Id="rId4" Type="http://schemas.openxmlformats.org/officeDocument/2006/relationships/hyperlink" Target="http://baike.haosou.com/doc/4478750.html"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幻灯片图像占位符 1"/>
          <p:cNvSpPr>
            <a:spLocks noGrp="1" noRot="1" noChangeAspect="1" noTextEdit="1"/>
          </p:cNvSpPr>
          <p:nvPr>
            <p:ph type="sldImg"/>
          </p:nvPr>
        </p:nvSpPr>
        <p:spPr bwMode="auto">
          <a:xfrm>
            <a:off x="915988" y="744538"/>
            <a:ext cx="4965700" cy="3722687"/>
          </a:xfrm>
          <a:noFill/>
          <a:ln>
            <a:solidFill>
              <a:srgbClr val="000000"/>
            </a:solidFill>
            <a:miter lim="800000"/>
            <a:headEnd/>
            <a:tailEnd/>
          </a:ln>
        </p:spPr>
      </p:sp>
      <p:sp>
        <p:nvSpPr>
          <p:cNvPr id="105475" name="备注占位符 2"/>
          <p:cNvSpPr>
            <a:spLocks noGrp="1"/>
          </p:cNvSpPr>
          <p:nvPr>
            <p:ph type="body" idx="1"/>
          </p:nvPr>
        </p:nvSpPr>
        <p:spPr bwMode="auto">
          <a:noFill/>
        </p:spPr>
        <p:txBody>
          <a:bodyPr wrap="square" numCol="1" anchor="t" anchorCtr="0" compatLnSpc="1">
            <a:prstTxWarp prst="textNoShape">
              <a:avLst/>
            </a:prstTxWarp>
          </a:bodyPr>
          <a:lstStyle/>
          <a:p>
            <a:pPr defTabSz="914400" eaLnBrk="1" hangingPunct="1"/>
            <a:endParaRPr lang="zh-CN" altLang="en-US" smtClean="0"/>
          </a:p>
        </p:txBody>
      </p:sp>
      <p:sp>
        <p:nvSpPr>
          <p:cNvPr id="105476" name="灯片编号占位符 3"/>
          <p:cNvSpPr txBox="1">
            <a:spLocks noGrp="1"/>
          </p:cNvSpPr>
          <p:nvPr/>
        </p:nvSpPr>
        <p:spPr bwMode="auto">
          <a:xfrm>
            <a:off x="3849688" y="9429750"/>
            <a:ext cx="2946400" cy="496888"/>
          </a:xfrm>
          <a:prstGeom prst="rect">
            <a:avLst/>
          </a:prstGeom>
          <a:noFill/>
          <a:ln w="9525">
            <a:noFill/>
            <a:miter lim="800000"/>
            <a:headEnd/>
            <a:tailEnd/>
          </a:ln>
        </p:spPr>
        <p:txBody>
          <a:bodyPr anchor="b"/>
          <a:lstStyle/>
          <a:p>
            <a:pPr algn="r" defTabSz="914400"/>
            <a:fld id="{5C199C22-3819-44A7-B7D4-61AB71F66D6A}" type="slidenum">
              <a:rPr kumimoji="1" lang="zh-CN" altLang="en-US" sz="1200">
                <a:latin typeface="Times New Roman" pitchFamily="18" charset="0"/>
              </a:rPr>
              <a:pPr algn="r" defTabSz="914400"/>
              <a:t>7</a:t>
            </a:fld>
            <a:endParaRPr kumimoji="1" lang="en-US" altLang="zh-CN" sz="1200">
              <a:latin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幻灯片图像占位符 1"/>
          <p:cNvSpPr>
            <a:spLocks noGrp="1" noRot="1" noChangeAspect="1"/>
          </p:cNvSpPr>
          <p:nvPr>
            <p:ph type="sldImg"/>
          </p:nvPr>
        </p:nvSpPr>
        <p:spPr bwMode="auto">
          <a:noFill/>
          <a:ln>
            <a:solidFill>
              <a:srgbClr val="000000"/>
            </a:solidFill>
            <a:miter lim="800000"/>
            <a:headEnd/>
            <a:tailEnd/>
          </a:ln>
        </p:spPr>
      </p:sp>
      <p:sp>
        <p:nvSpPr>
          <p:cNvPr id="25602" name="备注占位符 2"/>
          <p:cNvSpPr>
            <a:spLocks noGrp="1"/>
          </p:cNvSpPr>
          <p:nvPr>
            <p:ph type="body" idx="1"/>
          </p:nvPr>
        </p:nvSpPr>
        <p:spPr bwMode="auto">
          <a:noFill/>
        </p:spPr>
        <p:txBody>
          <a:bodyPr wrap="square" numCol="1" anchor="t" anchorCtr="0" compatLnSpc="1">
            <a:prstTxWarp prst="textNoShape">
              <a:avLst/>
            </a:prstTxWarp>
          </a:bodyPr>
          <a:lstStyle/>
          <a:p>
            <a:endParaRPr lang="zh-CN" altLang="en-US" smtClean="0"/>
          </a:p>
        </p:txBody>
      </p:sp>
      <p:sp>
        <p:nvSpPr>
          <p:cNvPr id="25603" name="灯片编号占位符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defTabSz="1419225"/>
            <a:fld id="{8200790B-0667-4526-AEA3-35A66B0DC707}" type="slidenum">
              <a:rPr lang="zh-CN" altLang="en-US" smtClean="0"/>
              <a:pPr defTabSz="1419225"/>
              <a:t>10</a:t>
            </a:fld>
            <a:endParaRPr lang="en-US" altLang="zh-CN"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29E5BCB-0FBF-4A85-AB03-2E5888AC3A12}" type="slidenum">
              <a:rPr lang="zh-CN" altLang="en-US" smtClean="0"/>
              <a:pPr>
                <a:defRPr/>
              </a:pPr>
              <a:t>18</a:t>
            </a:fld>
            <a:endParaRPr lang="zh-CN" altLang="en-US"/>
          </a:p>
        </p:txBody>
      </p:sp>
    </p:spTree>
    <p:extLst>
      <p:ext uri="{BB962C8B-B14F-4D97-AF65-F5344CB8AC3E}">
        <p14:creationId xmlns:p14="http://schemas.microsoft.com/office/powerpoint/2010/main" val="2109347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txBox="1">
            <a:spLocks noGrp="1" noChangeArrowheads="1"/>
          </p:cNvSpPr>
          <p:nvPr/>
        </p:nvSpPr>
        <p:spPr bwMode="auto">
          <a:xfrm>
            <a:off x="3849688" y="9429750"/>
            <a:ext cx="2946400" cy="496888"/>
          </a:xfrm>
          <a:prstGeom prst="rect">
            <a:avLst/>
          </a:prstGeom>
          <a:noFill/>
          <a:ln w="9525">
            <a:noFill/>
            <a:miter lim="800000"/>
            <a:headEnd/>
            <a:tailEnd/>
          </a:ln>
        </p:spPr>
        <p:txBody>
          <a:bodyPr anchor="b"/>
          <a:lstStyle/>
          <a:p>
            <a:pPr algn="r" defTabSz="914400"/>
            <a:fld id="{EAB08DE3-3E90-448E-94B2-D25CF6CFE57C}" type="slidenum">
              <a:rPr kumimoji="1" lang="zh-CN" altLang="en-US" sz="1200">
                <a:latin typeface="Times New Roman" pitchFamily="18" charset="0"/>
              </a:rPr>
              <a:pPr algn="r" defTabSz="914400"/>
              <a:t>20</a:t>
            </a:fld>
            <a:endParaRPr kumimoji="1" lang="en-US" altLang="zh-CN" sz="1200">
              <a:latin typeface="Times New Roman" pitchFamily="18" charset="0"/>
            </a:endParaRPr>
          </a:p>
        </p:txBody>
      </p:sp>
      <p:sp>
        <p:nvSpPr>
          <p:cNvPr id="100355" name="Rectangle 2"/>
          <p:cNvSpPr>
            <a:spLocks noGrp="1" noRot="1" noChangeAspect="1" noChangeArrowheads="1" noTextEdit="1"/>
          </p:cNvSpPr>
          <p:nvPr>
            <p:ph type="sldImg"/>
          </p:nvPr>
        </p:nvSpPr>
        <p:spPr bwMode="auto">
          <a:xfrm>
            <a:off x="915988" y="744538"/>
            <a:ext cx="4965700" cy="3722687"/>
          </a:xfrm>
          <a:noFill/>
          <a:ln>
            <a:solidFill>
              <a:srgbClr val="000000"/>
            </a:solidFill>
            <a:miter lim="800000"/>
            <a:headEnd/>
            <a:tailEnd/>
          </a:ln>
        </p:spPr>
      </p:sp>
      <p:sp>
        <p:nvSpPr>
          <p:cNvPr id="100356" name="Rectangle 3"/>
          <p:cNvSpPr>
            <a:spLocks noGrp="1" noChangeArrowheads="1"/>
          </p:cNvSpPr>
          <p:nvPr>
            <p:ph type="body" idx="1"/>
          </p:nvPr>
        </p:nvSpPr>
        <p:spPr bwMode="auto">
          <a:noFill/>
        </p:spPr>
        <p:txBody>
          <a:bodyPr wrap="square" numCol="1" anchor="t" anchorCtr="0" compatLnSpc="1">
            <a:prstTxWarp prst="textNoShape">
              <a:avLst/>
            </a:prstTxWarp>
          </a:bodyPr>
          <a:lstStyle/>
          <a:p>
            <a:pPr defTabSz="914400" eaLnBrk="1" hangingPunct="1"/>
            <a:r>
              <a:rPr lang="zh-CN" altLang="en-US" dirty="0" smtClean="0"/>
              <a:t>这几年查处的腐败官员很多，中央打击腐败的力度很大，体现了“四个全面”的全面从严治党要求，“老虎”苍蝇一起打，打的大老虎有刘志军、薄熙来、周永康、徐才厚等。在查抄徐才厚的一处</a:t>
            </a:r>
            <a:r>
              <a:rPr lang="en-US" altLang="zh-CN" dirty="0" smtClean="0"/>
              <a:t>2000</a:t>
            </a:r>
            <a:r>
              <a:rPr lang="zh-CN" altLang="en-US" dirty="0" smtClean="0"/>
              <a:t>多平方的豪宅时，地下堆放的现金太多一时点不过来，办案人员只好拿秤来称，足足有</a:t>
            </a:r>
            <a:r>
              <a:rPr lang="en-US" altLang="zh-CN" dirty="0" smtClean="0"/>
              <a:t>1</a:t>
            </a:r>
            <a:r>
              <a:rPr lang="zh-CN" altLang="en-US" dirty="0" smtClean="0"/>
              <a:t>吨多重，各种珠宝玉器、古玩字画不可胜数。被查抄的财物装了了十几辆军车才运完。</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7"/>
          <p:cNvSpPr>
            <a:spLocks noGrp="1" noChangeArrowheads="1"/>
          </p:cNvSpPr>
          <p:nvPr>
            <p:ph type="sldNum" sz="quarter" idx="5"/>
          </p:nvPr>
        </p:nvSpPr>
        <p:spPr bwMode="auto">
          <a:noFill/>
          <a:ln>
            <a:miter lim="800000"/>
            <a:headEnd/>
            <a:tailEnd/>
          </a:ln>
        </p:spPr>
        <p:txBody>
          <a:bodyPr wrap="square" numCol="1" anchorCtr="0" compatLnSpc="1">
            <a:prstTxWarp prst="textNoShape">
              <a:avLst/>
            </a:prstTxWarp>
          </a:bodyPr>
          <a:lstStyle/>
          <a:p>
            <a:pPr defTabSz="1419225"/>
            <a:fld id="{3B5DECFE-424F-4EB1-8075-E7FA0A698A37}" type="slidenum">
              <a:rPr lang="zh-CN" altLang="en-US" smtClean="0"/>
              <a:pPr defTabSz="1419225"/>
              <a:t>34</a:t>
            </a:fld>
            <a:endParaRPr lang="en-US" altLang="zh-CN" smtClean="0"/>
          </a:p>
        </p:txBody>
      </p:sp>
      <p:sp>
        <p:nvSpPr>
          <p:cNvPr id="46082" name="Rectangle 2"/>
          <p:cNvSpPr>
            <a:spLocks noGrp="1" noRot="1" noChangeAspect="1" noChangeArrowheads="1" noTextEdit="1"/>
          </p:cNvSpPr>
          <p:nvPr>
            <p:ph type="sldImg"/>
          </p:nvPr>
        </p:nvSpPr>
        <p:spPr bwMode="auto">
          <a:noFill/>
          <a:ln>
            <a:solidFill>
              <a:srgbClr val="000000"/>
            </a:solidFill>
            <a:miter lim="800000"/>
            <a:headEnd/>
            <a:tailEnd/>
          </a:ln>
        </p:spPr>
      </p:sp>
      <p:sp>
        <p:nvSpPr>
          <p:cNvPr id="46083" name="Rectangle 3"/>
          <p:cNvSpPr>
            <a:spLocks noGrp="1" noChangeArrowheads="1"/>
          </p:cNvSpPr>
          <p:nvPr>
            <p:ph type="body" idx="1"/>
          </p:nvPr>
        </p:nvSpPr>
        <p:spPr bwMode="auto">
          <a:noFill/>
        </p:spPr>
        <p:txBody>
          <a:bodyPr wrap="square" numCol="1" anchor="t" anchorCtr="0" compatLnSpc="1">
            <a:prstTxWarp prst="textNoShape">
              <a:avLst/>
            </a:prstTxWarp>
          </a:bodyPr>
          <a:lstStyle/>
          <a:p>
            <a:r>
              <a:rPr lang="zh-CN" altLang="en-US" smtClean="0"/>
              <a:t>掷石驱魔仪式是朝圣中的最后一个环节，也是历来最危险的时候。现场人山人海，挤得水泄不通。根据传统，投石活动必须是在</a:t>
            </a:r>
            <a:r>
              <a:rPr lang="zh-CN" altLang="en-US" smtClean="0">
                <a:hlinkClick r:id="rId3"/>
              </a:rPr>
              <a:t>正午时分</a:t>
            </a:r>
            <a:r>
              <a:rPr lang="zh-CN" altLang="en-US" smtClean="0"/>
              <a:t>开始，</a:t>
            </a:r>
            <a:r>
              <a:rPr lang="zh-CN" altLang="en-US" smtClean="0">
                <a:hlinkClick r:id="rId4"/>
              </a:rPr>
              <a:t>日落之前</a:t>
            </a:r>
            <a:r>
              <a:rPr lang="zh-CN" altLang="en-US" smtClean="0"/>
              <a:t>结束，因此时间显得格外紧迫。 </a:t>
            </a:r>
            <a:r>
              <a:rPr lang="en-US" altLang="zh-CN" smtClean="0"/>
              <a:t>1990</a:t>
            </a:r>
            <a:r>
              <a:rPr lang="zh-CN" altLang="en-US" smtClean="0"/>
              <a:t>年踩踏死亡</a:t>
            </a:r>
            <a:r>
              <a:rPr lang="en-US" altLang="zh-CN" smtClean="0"/>
              <a:t>1000</a:t>
            </a:r>
            <a:r>
              <a:rPr lang="zh-CN" altLang="en-US" smtClean="0"/>
              <a:t>多人，</a:t>
            </a:r>
            <a:r>
              <a:rPr lang="en-US" altLang="zh-CN" smtClean="0"/>
              <a:t>1994</a:t>
            </a:r>
            <a:r>
              <a:rPr lang="zh-CN" altLang="en-US" smtClean="0"/>
              <a:t>，</a:t>
            </a:r>
            <a:r>
              <a:rPr lang="en-US" altLang="zh-CN" smtClean="0"/>
              <a:t>2004,2006</a:t>
            </a:r>
            <a:r>
              <a:rPr lang="zh-CN" altLang="en-US" smtClean="0"/>
              <a:t>分别死亡</a:t>
            </a:r>
            <a:r>
              <a:rPr lang="en-US" altLang="zh-CN" smtClean="0"/>
              <a:t>2</a:t>
            </a:r>
            <a:r>
              <a:rPr lang="zh-CN" altLang="en-US" smtClean="0"/>
              <a:t>、</a:t>
            </a:r>
            <a:r>
              <a:rPr lang="en-US" altLang="zh-CN" smtClean="0"/>
              <a:t>300</a:t>
            </a:r>
            <a:r>
              <a:rPr lang="zh-CN" altLang="en-US" smtClean="0"/>
              <a:t>人，</a:t>
            </a:r>
            <a:r>
              <a:rPr lang="en-US" altLang="zh-CN" smtClean="0"/>
              <a:t>2015</a:t>
            </a:r>
            <a:r>
              <a:rPr lang="zh-CN" altLang="en-US" smtClean="0"/>
              <a:t>年</a:t>
            </a:r>
            <a:r>
              <a:rPr lang="en-US" altLang="zh-CN" smtClean="0"/>
              <a:t>9</a:t>
            </a:r>
            <a:r>
              <a:rPr lang="zh-CN" altLang="en-US" smtClean="0"/>
              <a:t>月</a:t>
            </a:r>
            <a:r>
              <a:rPr lang="en-US" altLang="zh-CN" smtClean="0"/>
              <a:t>700</a:t>
            </a:r>
            <a:r>
              <a:rPr lang="zh-CN" altLang="en-US" smtClean="0"/>
              <a:t>多人。</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080137" y="3355426"/>
            <a:ext cx="12241530" cy="2315290"/>
          </a:xfrm>
        </p:spPr>
        <p:txBody>
          <a:body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2160274" y="6120767"/>
            <a:ext cx="10081261" cy="2760345"/>
          </a:xfrm>
        </p:spPr>
        <p:txBody>
          <a:bodyPr/>
          <a:lstStyle>
            <a:lvl1pPr marL="0" indent="0" algn="ctr">
              <a:buNone/>
              <a:defRPr>
                <a:solidFill>
                  <a:schemeClr val="tx1">
                    <a:tint val="75000"/>
                  </a:schemeClr>
                </a:solidFill>
              </a:defRPr>
            </a:lvl1pPr>
            <a:lvl2pPr marL="711068" indent="0" algn="ctr">
              <a:buNone/>
              <a:defRPr>
                <a:solidFill>
                  <a:schemeClr val="tx1">
                    <a:tint val="75000"/>
                  </a:schemeClr>
                </a:solidFill>
              </a:defRPr>
            </a:lvl2pPr>
            <a:lvl3pPr marL="1422137" indent="0" algn="ctr">
              <a:buNone/>
              <a:defRPr>
                <a:solidFill>
                  <a:schemeClr val="tx1">
                    <a:tint val="75000"/>
                  </a:schemeClr>
                </a:solidFill>
              </a:defRPr>
            </a:lvl3pPr>
            <a:lvl4pPr marL="2133203" indent="0" algn="ctr">
              <a:buNone/>
              <a:defRPr>
                <a:solidFill>
                  <a:schemeClr val="tx1">
                    <a:tint val="75000"/>
                  </a:schemeClr>
                </a:solidFill>
              </a:defRPr>
            </a:lvl4pPr>
            <a:lvl5pPr marL="2844272" indent="0" algn="ctr">
              <a:buNone/>
              <a:defRPr>
                <a:solidFill>
                  <a:schemeClr val="tx1">
                    <a:tint val="75000"/>
                  </a:schemeClr>
                </a:solidFill>
              </a:defRPr>
            </a:lvl5pPr>
            <a:lvl6pPr marL="3555340" indent="0" algn="ctr">
              <a:buNone/>
              <a:defRPr>
                <a:solidFill>
                  <a:schemeClr val="tx1">
                    <a:tint val="75000"/>
                  </a:schemeClr>
                </a:solidFill>
              </a:defRPr>
            </a:lvl6pPr>
            <a:lvl7pPr marL="4266408" indent="0" algn="ctr">
              <a:buNone/>
              <a:defRPr>
                <a:solidFill>
                  <a:schemeClr val="tx1">
                    <a:tint val="75000"/>
                  </a:schemeClr>
                </a:solidFill>
              </a:defRPr>
            </a:lvl7pPr>
            <a:lvl8pPr marL="4977477" indent="0" algn="ctr">
              <a:buNone/>
              <a:defRPr>
                <a:solidFill>
                  <a:schemeClr val="tx1">
                    <a:tint val="75000"/>
                  </a:schemeClr>
                </a:solidFill>
              </a:defRPr>
            </a:lvl8pPr>
            <a:lvl9pPr marL="5688545" indent="0" algn="ctr">
              <a:buNone/>
              <a:defRPr>
                <a:solidFill>
                  <a:schemeClr val="tx1">
                    <a:tint val="75000"/>
                  </a:schemeClr>
                </a:solidFill>
              </a:defRPr>
            </a:lvl9pPr>
          </a:lstStyle>
          <a:p>
            <a:r>
              <a:rPr lang="zh-CN" altLang="en-US" smtClean="0"/>
              <a:t>单击此处编辑母版副标题样式</a:t>
            </a:r>
            <a:endParaRPr lang="zh-CN" altLang="en-US"/>
          </a:p>
        </p:txBody>
      </p:sp>
      <p:sp>
        <p:nvSpPr>
          <p:cNvPr id="4" name="日期占位符 3"/>
          <p:cNvSpPr>
            <a:spLocks noGrp="1"/>
          </p:cNvSpPr>
          <p:nvPr>
            <p:ph type="dt" sz="half" idx="10"/>
          </p:nvPr>
        </p:nvSpPr>
        <p:spPr/>
        <p:txBody>
          <a:bodyPr/>
          <a:lstStyle>
            <a:lvl1pPr>
              <a:defRPr/>
            </a:lvl1pPr>
          </a:lstStyle>
          <a:p>
            <a:pPr>
              <a:defRPr/>
            </a:pPr>
            <a:fld id="{8A11BCE2-3AD2-4421-B8A4-33B8AD3EDCE5}" type="datetimeFigureOut">
              <a:rPr lang="zh-CN" altLang="en-US"/>
              <a:pPr>
                <a:defRPr/>
              </a:pPr>
              <a:t>2017/10/9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69F8B0A-9739-448E-A847-FE2069D2A90A}" type="slidenum">
              <a:rPr lang="zh-CN" altLang="en-US"/>
              <a:pPr>
                <a:defRPr/>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B8E08A98-FEB5-4AA9-B053-A303A0A581AF}" type="datetimeFigureOut">
              <a:rPr lang="zh-CN" altLang="en-US"/>
              <a:pPr>
                <a:defRPr/>
              </a:pPr>
              <a:t>2017/10/9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042E1759-BE17-4B9B-A00C-92ABF7F906C3}" type="slidenum">
              <a:rPr lang="zh-CN" altLang="en-US"/>
              <a:pPr>
                <a:defRPr/>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10441310" y="432556"/>
            <a:ext cx="3240405" cy="9216153"/>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720097" y="432556"/>
            <a:ext cx="9481186" cy="9216153"/>
          </a:xfrm>
        </p:spPr>
        <p:txBody>
          <a:bodyPr vert="eaVert"/>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1CC6BCD2-D180-4840-8DB5-5E3B1ECB7C57}" type="datetimeFigureOut">
              <a:rPr lang="zh-CN" altLang="en-US"/>
              <a:pPr>
                <a:defRPr/>
              </a:pPr>
              <a:t>2017/10/9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7E94537B-7E39-485F-8012-5DDC57BDFD9B}" type="slidenum">
              <a:rPr lang="zh-CN" altLang="en-US"/>
              <a:pPr>
                <a:defRPr/>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pic>
        <p:nvPicPr>
          <p:cNvPr id="2" name="Picture 2"/>
          <p:cNvPicPr>
            <a:picLocks noChangeAspect="1" noChangeArrowheads="1"/>
          </p:cNvPicPr>
          <p:nvPr userDrawn="1"/>
        </p:nvPicPr>
        <p:blipFill>
          <a:blip r:embed="rId2"/>
          <a:srcRect/>
          <a:stretch>
            <a:fillRect/>
          </a:stretch>
        </p:blipFill>
        <p:spPr bwMode="auto">
          <a:xfrm>
            <a:off x="0" y="0"/>
            <a:ext cx="14401800" cy="2136775"/>
          </a:xfrm>
          <a:prstGeom prst="rect">
            <a:avLst/>
          </a:prstGeom>
          <a:blipFill dpi="0" rotWithShape="1">
            <a:blip r:embed="rId3"/>
            <a:srcRect/>
            <a:stretch>
              <a:fillRect/>
            </a:stretch>
          </a:blipFill>
          <a:ln w="9525">
            <a:noFill/>
            <a:miter lim="800000"/>
            <a:headEnd/>
            <a:tailEnd/>
          </a:ln>
        </p:spPr>
      </p:pic>
      <p:pic>
        <p:nvPicPr>
          <p:cNvPr id="3" name="图片 5" descr="xmu-logo（蓝色）.png"/>
          <p:cNvPicPr>
            <a:picLocks/>
          </p:cNvPicPr>
          <p:nvPr userDrawn="1"/>
        </p:nvPicPr>
        <p:blipFill>
          <a:blip r:embed="rId4"/>
          <a:srcRect/>
          <a:stretch>
            <a:fillRect/>
          </a:stretch>
        </p:blipFill>
        <p:spPr bwMode="auto">
          <a:xfrm>
            <a:off x="104775" y="114300"/>
            <a:ext cx="1439863" cy="1439863"/>
          </a:xfrm>
          <a:prstGeom prst="rect">
            <a:avLst/>
          </a:prstGeom>
          <a:noFill/>
          <a:ln w="9525">
            <a:noFill/>
            <a:miter lim="800000"/>
            <a:headEnd/>
            <a:tailEnd/>
          </a:ln>
        </p:spPr>
      </p:pic>
      <p:pic>
        <p:nvPicPr>
          <p:cNvPr id="4" name="图片 8" descr="厦门大学马克思主义学院（嘉庚体）副本.png"/>
          <p:cNvPicPr>
            <a:picLocks noChangeAspect="1" noChangeArrowheads="1"/>
          </p:cNvPicPr>
          <p:nvPr userDrawn="1"/>
        </p:nvPicPr>
        <p:blipFill>
          <a:blip r:embed="rId5"/>
          <a:srcRect/>
          <a:stretch>
            <a:fillRect/>
          </a:stretch>
        </p:blipFill>
        <p:spPr bwMode="auto">
          <a:xfrm>
            <a:off x="11772900" y="328613"/>
            <a:ext cx="2552700" cy="528637"/>
          </a:xfrm>
          <a:prstGeom prst="rect">
            <a:avLst/>
          </a:prstGeom>
          <a:noFill/>
          <a:ln w="9525">
            <a:noFill/>
            <a:miter lim="800000"/>
            <a:headEnd/>
            <a:tailEnd/>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2" name="图片 5" descr="xmu-logo（蓝色）.png"/>
          <p:cNvPicPr>
            <a:picLocks/>
          </p:cNvPicPr>
          <p:nvPr userDrawn="1"/>
        </p:nvPicPr>
        <p:blipFill>
          <a:blip r:embed="rId2"/>
          <a:srcRect/>
          <a:stretch>
            <a:fillRect/>
          </a:stretch>
        </p:blipFill>
        <p:spPr bwMode="auto">
          <a:xfrm>
            <a:off x="104775" y="114300"/>
            <a:ext cx="1439863" cy="1439863"/>
          </a:xfrm>
          <a:prstGeom prst="rect">
            <a:avLst/>
          </a:prstGeom>
          <a:noFill/>
          <a:ln w="9525">
            <a:noFill/>
            <a:miter lim="800000"/>
            <a:headEnd/>
            <a:tailEnd/>
          </a:ln>
        </p:spPr>
      </p:pic>
      <p:pic>
        <p:nvPicPr>
          <p:cNvPr id="3" name="图片 7" descr="厦门大学马克思主义学院（嘉庚体）副本.png"/>
          <p:cNvPicPr>
            <a:picLocks noChangeAspect="1" noChangeArrowheads="1"/>
          </p:cNvPicPr>
          <p:nvPr userDrawn="1"/>
        </p:nvPicPr>
        <p:blipFill>
          <a:blip r:embed="rId3"/>
          <a:srcRect/>
          <a:stretch>
            <a:fillRect/>
          </a:stretch>
        </p:blipFill>
        <p:spPr bwMode="auto">
          <a:xfrm>
            <a:off x="11772900" y="328613"/>
            <a:ext cx="2552700" cy="528637"/>
          </a:xfrm>
          <a:prstGeom prst="rect">
            <a:avLst/>
          </a:prstGeom>
          <a:noFill/>
          <a:ln w="9525">
            <a:noFill/>
            <a:miter lim="800000"/>
            <a:headEnd/>
            <a:tailEnd/>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lvl1pPr>
              <a:defRPr/>
            </a:lvl1pPr>
          </a:lstStyle>
          <a:p>
            <a:pPr>
              <a:defRPr/>
            </a:pPr>
            <a:fld id="{94DACF1C-1C63-4EAE-B53B-AE078D87897C}" type="datetimeFigureOut">
              <a:rPr lang="zh-CN" altLang="en-US"/>
              <a:pPr>
                <a:defRPr/>
              </a:pPr>
              <a:t>2017/10/9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A2BDC053-39D0-4EC3-BD72-FB952D5849A1}" type="slidenum">
              <a:rPr lang="zh-CN" altLang="en-US"/>
              <a:pPr>
                <a:defRPr/>
              </a:pPr>
              <a:t>‹#›</a:t>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37646" y="6940873"/>
            <a:ext cx="12241530" cy="2145267"/>
          </a:xfrm>
        </p:spPr>
        <p:txBody>
          <a:bodyPr anchor="t"/>
          <a:lstStyle>
            <a:lvl1pPr algn="l">
              <a:defRPr sz="6200" b="1" cap="all"/>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1137646" y="4578074"/>
            <a:ext cx="12241530" cy="2362793"/>
          </a:xfrm>
        </p:spPr>
        <p:txBody>
          <a:bodyPr anchor="b"/>
          <a:lstStyle>
            <a:lvl1pPr marL="0" indent="0">
              <a:buNone/>
              <a:defRPr sz="3100">
                <a:solidFill>
                  <a:schemeClr val="tx1">
                    <a:tint val="75000"/>
                  </a:schemeClr>
                </a:solidFill>
              </a:defRPr>
            </a:lvl1pPr>
            <a:lvl2pPr marL="711068" indent="0">
              <a:buNone/>
              <a:defRPr sz="2800">
                <a:solidFill>
                  <a:schemeClr val="tx1">
                    <a:tint val="75000"/>
                  </a:schemeClr>
                </a:solidFill>
              </a:defRPr>
            </a:lvl2pPr>
            <a:lvl3pPr marL="1422137" indent="0">
              <a:buNone/>
              <a:defRPr sz="2400">
                <a:solidFill>
                  <a:schemeClr val="tx1">
                    <a:tint val="75000"/>
                  </a:schemeClr>
                </a:solidFill>
              </a:defRPr>
            </a:lvl3pPr>
            <a:lvl4pPr marL="2133203" indent="0">
              <a:buNone/>
              <a:defRPr sz="2300">
                <a:solidFill>
                  <a:schemeClr val="tx1">
                    <a:tint val="75000"/>
                  </a:schemeClr>
                </a:solidFill>
              </a:defRPr>
            </a:lvl4pPr>
            <a:lvl5pPr marL="2844272" indent="0">
              <a:buNone/>
              <a:defRPr sz="2300">
                <a:solidFill>
                  <a:schemeClr val="tx1">
                    <a:tint val="75000"/>
                  </a:schemeClr>
                </a:solidFill>
              </a:defRPr>
            </a:lvl5pPr>
            <a:lvl6pPr marL="3555340" indent="0">
              <a:buNone/>
              <a:defRPr sz="2300">
                <a:solidFill>
                  <a:schemeClr val="tx1">
                    <a:tint val="75000"/>
                  </a:schemeClr>
                </a:solidFill>
              </a:defRPr>
            </a:lvl6pPr>
            <a:lvl7pPr marL="4266408" indent="0">
              <a:buNone/>
              <a:defRPr sz="2300">
                <a:solidFill>
                  <a:schemeClr val="tx1">
                    <a:tint val="75000"/>
                  </a:schemeClr>
                </a:solidFill>
              </a:defRPr>
            </a:lvl7pPr>
            <a:lvl8pPr marL="4977477" indent="0">
              <a:buNone/>
              <a:defRPr sz="2300">
                <a:solidFill>
                  <a:schemeClr val="tx1">
                    <a:tint val="75000"/>
                  </a:schemeClr>
                </a:solidFill>
              </a:defRPr>
            </a:lvl8pPr>
            <a:lvl9pPr marL="5688545" indent="0">
              <a:buNone/>
              <a:defRPr sz="2300">
                <a:solidFill>
                  <a:schemeClr val="tx1">
                    <a:tint val="75000"/>
                  </a:schemeClr>
                </a:solidFill>
              </a:defRPr>
            </a:lvl9pPr>
          </a:lstStyle>
          <a:p>
            <a:pPr lvl="0"/>
            <a:r>
              <a:rPr lang="zh-CN" altLang="en-US" smtClean="0"/>
              <a:t>单击此处编辑母版文本样式</a:t>
            </a:r>
          </a:p>
        </p:txBody>
      </p:sp>
      <p:sp>
        <p:nvSpPr>
          <p:cNvPr id="4" name="日期占位符 3"/>
          <p:cNvSpPr>
            <a:spLocks noGrp="1"/>
          </p:cNvSpPr>
          <p:nvPr>
            <p:ph type="dt" sz="half" idx="10"/>
          </p:nvPr>
        </p:nvSpPr>
        <p:spPr/>
        <p:txBody>
          <a:bodyPr/>
          <a:lstStyle>
            <a:lvl1pPr>
              <a:defRPr/>
            </a:lvl1pPr>
          </a:lstStyle>
          <a:p>
            <a:pPr>
              <a:defRPr/>
            </a:pPr>
            <a:fld id="{96816A09-F5C9-4C41-A4CC-C8A64E5120C1}" type="datetimeFigureOut">
              <a:rPr lang="zh-CN" altLang="en-US"/>
              <a:pPr>
                <a:defRPr/>
              </a:pPr>
              <a:t>2017/10/9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pPr>
              <a:defRPr/>
            </a:pPr>
            <a:fld id="{56F2A3DC-711F-4325-9D3B-72A296F2AE90}" type="slidenum">
              <a:rPr lang="zh-CN" altLang="en-US"/>
              <a:pPr>
                <a:defRPr/>
              </a:pPr>
              <a:t>‹#›</a:t>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720092" y="2520320"/>
            <a:ext cx="6360795" cy="7128392"/>
          </a:xfrm>
        </p:spPr>
        <p:txBody>
          <a:bodyPr/>
          <a:lstStyle>
            <a:lvl1pPr>
              <a:defRPr sz="4400"/>
            </a:lvl1pPr>
            <a:lvl2pPr>
              <a:defRPr sz="3700"/>
            </a:lvl2pPr>
            <a:lvl3pPr>
              <a:defRPr sz="3100"/>
            </a:lvl3pPr>
            <a:lvl4pPr>
              <a:defRPr sz="2800"/>
            </a:lvl4pPr>
            <a:lvl5pPr>
              <a:defRPr sz="2800"/>
            </a:lvl5pPr>
            <a:lvl6pPr>
              <a:defRPr sz="2800"/>
            </a:lvl6pPr>
            <a:lvl7pPr>
              <a:defRPr sz="2800"/>
            </a:lvl7pPr>
            <a:lvl8pPr>
              <a:defRPr sz="2800"/>
            </a:lvl8pPr>
            <a:lvl9pPr>
              <a:defRPr sz="2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7320919" y="2520320"/>
            <a:ext cx="6360795" cy="7128392"/>
          </a:xfrm>
        </p:spPr>
        <p:txBody>
          <a:bodyPr/>
          <a:lstStyle>
            <a:lvl1pPr>
              <a:defRPr sz="4400"/>
            </a:lvl1pPr>
            <a:lvl2pPr>
              <a:defRPr sz="3700"/>
            </a:lvl2pPr>
            <a:lvl3pPr>
              <a:defRPr sz="3100"/>
            </a:lvl3pPr>
            <a:lvl4pPr>
              <a:defRPr sz="2800"/>
            </a:lvl4pPr>
            <a:lvl5pPr>
              <a:defRPr sz="2800"/>
            </a:lvl5pPr>
            <a:lvl6pPr>
              <a:defRPr sz="2800"/>
            </a:lvl6pPr>
            <a:lvl7pPr>
              <a:defRPr sz="2800"/>
            </a:lvl7pPr>
            <a:lvl8pPr>
              <a:defRPr sz="2800"/>
            </a:lvl8pPr>
            <a:lvl9pPr>
              <a:defRPr sz="28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3"/>
          <p:cNvSpPr>
            <a:spLocks noGrp="1"/>
          </p:cNvSpPr>
          <p:nvPr>
            <p:ph type="dt" sz="half" idx="10"/>
          </p:nvPr>
        </p:nvSpPr>
        <p:spPr/>
        <p:txBody>
          <a:bodyPr/>
          <a:lstStyle>
            <a:lvl1pPr>
              <a:defRPr/>
            </a:lvl1pPr>
          </a:lstStyle>
          <a:p>
            <a:pPr>
              <a:defRPr/>
            </a:pPr>
            <a:fld id="{9D7CE977-E23E-464B-AE7F-0532C80B40B8}" type="datetimeFigureOut">
              <a:rPr lang="zh-CN" altLang="en-US"/>
              <a:pPr>
                <a:defRPr/>
              </a:pPr>
              <a:t>2017/10/9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E0A63CB4-AE32-4873-9CB9-0C8555B82DB4}" type="slidenum">
              <a:rPr lang="zh-CN" altLang="en-US"/>
              <a:pPr>
                <a:defRPr/>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720091" y="2417808"/>
            <a:ext cx="6363296" cy="1007627"/>
          </a:xfrm>
        </p:spPr>
        <p:txBody>
          <a:bodyPr anchor="b"/>
          <a:lstStyle>
            <a:lvl1pPr marL="0" indent="0">
              <a:buNone/>
              <a:defRPr sz="3700" b="1"/>
            </a:lvl1pPr>
            <a:lvl2pPr marL="711068" indent="0">
              <a:buNone/>
              <a:defRPr sz="3100" b="1"/>
            </a:lvl2pPr>
            <a:lvl3pPr marL="1422137" indent="0">
              <a:buNone/>
              <a:defRPr sz="2800" b="1"/>
            </a:lvl3pPr>
            <a:lvl4pPr marL="2133203" indent="0">
              <a:buNone/>
              <a:defRPr sz="2400" b="1"/>
            </a:lvl4pPr>
            <a:lvl5pPr marL="2844272" indent="0">
              <a:buNone/>
              <a:defRPr sz="2400" b="1"/>
            </a:lvl5pPr>
            <a:lvl6pPr marL="3555340" indent="0">
              <a:buNone/>
              <a:defRPr sz="2400" b="1"/>
            </a:lvl6pPr>
            <a:lvl7pPr marL="4266408" indent="0">
              <a:buNone/>
              <a:defRPr sz="2400" b="1"/>
            </a:lvl7pPr>
            <a:lvl8pPr marL="4977477" indent="0">
              <a:buNone/>
              <a:defRPr sz="2400" b="1"/>
            </a:lvl8pPr>
            <a:lvl9pPr marL="5688545" indent="0">
              <a:buNone/>
              <a:defRPr sz="2400" b="1"/>
            </a:lvl9pPr>
          </a:lstStyle>
          <a:p>
            <a:pPr lvl="0"/>
            <a:r>
              <a:rPr lang="zh-CN" altLang="en-US" smtClean="0"/>
              <a:t>单击此处编辑母版文本样式</a:t>
            </a:r>
          </a:p>
        </p:txBody>
      </p:sp>
      <p:sp>
        <p:nvSpPr>
          <p:cNvPr id="4" name="内容占位符 3"/>
          <p:cNvSpPr>
            <a:spLocks noGrp="1"/>
          </p:cNvSpPr>
          <p:nvPr>
            <p:ph sz="half" idx="2"/>
          </p:nvPr>
        </p:nvSpPr>
        <p:spPr>
          <a:xfrm>
            <a:off x="720091" y="3425427"/>
            <a:ext cx="6363296" cy="6223280"/>
          </a:xfrm>
        </p:spPr>
        <p:txBody>
          <a:bodyPr/>
          <a:lstStyle>
            <a:lvl1pPr>
              <a:defRPr sz="3700"/>
            </a:lvl1pPr>
            <a:lvl2pPr>
              <a:defRPr sz="3100"/>
            </a:lvl2pPr>
            <a:lvl3pPr>
              <a:defRPr sz="28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7315919" y="2417808"/>
            <a:ext cx="6365797" cy="1007627"/>
          </a:xfrm>
        </p:spPr>
        <p:txBody>
          <a:bodyPr anchor="b"/>
          <a:lstStyle>
            <a:lvl1pPr marL="0" indent="0">
              <a:buNone/>
              <a:defRPr sz="3700" b="1"/>
            </a:lvl1pPr>
            <a:lvl2pPr marL="711068" indent="0">
              <a:buNone/>
              <a:defRPr sz="3100" b="1"/>
            </a:lvl2pPr>
            <a:lvl3pPr marL="1422137" indent="0">
              <a:buNone/>
              <a:defRPr sz="2800" b="1"/>
            </a:lvl3pPr>
            <a:lvl4pPr marL="2133203" indent="0">
              <a:buNone/>
              <a:defRPr sz="2400" b="1"/>
            </a:lvl4pPr>
            <a:lvl5pPr marL="2844272" indent="0">
              <a:buNone/>
              <a:defRPr sz="2400" b="1"/>
            </a:lvl5pPr>
            <a:lvl6pPr marL="3555340" indent="0">
              <a:buNone/>
              <a:defRPr sz="2400" b="1"/>
            </a:lvl6pPr>
            <a:lvl7pPr marL="4266408" indent="0">
              <a:buNone/>
              <a:defRPr sz="2400" b="1"/>
            </a:lvl7pPr>
            <a:lvl8pPr marL="4977477" indent="0">
              <a:buNone/>
              <a:defRPr sz="2400" b="1"/>
            </a:lvl8pPr>
            <a:lvl9pPr marL="5688545" indent="0">
              <a:buNone/>
              <a:defRPr sz="2400" b="1"/>
            </a:lvl9pPr>
          </a:lstStyle>
          <a:p>
            <a:pPr lvl="0"/>
            <a:r>
              <a:rPr lang="zh-CN" altLang="en-US" smtClean="0"/>
              <a:t>单击此处编辑母版文本样式</a:t>
            </a:r>
          </a:p>
        </p:txBody>
      </p:sp>
      <p:sp>
        <p:nvSpPr>
          <p:cNvPr id="6" name="内容占位符 5"/>
          <p:cNvSpPr>
            <a:spLocks noGrp="1"/>
          </p:cNvSpPr>
          <p:nvPr>
            <p:ph sz="quarter" idx="4"/>
          </p:nvPr>
        </p:nvSpPr>
        <p:spPr>
          <a:xfrm>
            <a:off x="7315919" y="3425427"/>
            <a:ext cx="6365797" cy="6223280"/>
          </a:xfrm>
        </p:spPr>
        <p:txBody>
          <a:bodyPr/>
          <a:lstStyle>
            <a:lvl1pPr>
              <a:defRPr sz="3700"/>
            </a:lvl1pPr>
            <a:lvl2pPr>
              <a:defRPr sz="3100"/>
            </a:lvl2pPr>
            <a:lvl3pPr>
              <a:defRPr sz="2800"/>
            </a:lvl3pPr>
            <a:lvl4pPr>
              <a:defRPr sz="2400"/>
            </a:lvl4pPr>
            <a:lvl5pPr>
              <a:defRPr sz="2400"/>
            </a:lvl5pPr>
            <a:lvl6pPr>
              <a:defRPr sz="2400"/>
            </a:lvl6pPr>
            <a:lvl7pPr>
              <a:defRPr sz="2400"/>
            </a:lvl7pPr>
            <a:lvl8pPr>
              <a:defRPr sz="2400"/>
            </a:lvl8pPr>
            <a:lvl9pPr>
              <a:defRPr sz="24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3"/>
          <p:cNvSpPr>
            <a:spLocks noGrp="1"/>
          </p:cNvSpPr>
          <p:nvPr>
            <p:ph type="dt" sz="half" idx="10"/>
          </p:nvPr>
        </p:nvSpPr>
        <p:spPr/>
        <p:txBody>
          <a:bodyPr/>
          <a:lstStyle>
            <a:lvl1pPr>
              <a:defRPr/>
            </a:lvl1pPr>
          </a:lstStyle>
          <a:p>
            <a:pPr>
              <a:defRPr/>
            </a:pPr>
            <a:fld id="{11ECE83D-0060-49FF-9278-F1D5D3EF4F74}" type="datetimeFigureOut">
              <a:rPr lang="zh-CN" altLang="en-US"/>
              <a:pPr>
                <a:defRPr/>
              </a:pPr>
              <a:t>2017/10/9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pPr>
              <a:defRPr/>
            </a:pPr>
            <a:fld id="{5F9F43D8-2EDC-4F8B-93DF-65040E282EB7}" type="slidenum">
              <a:rPr lang="zh-CN" altLang="en-US"/>
              <a:pPr>
                <a:defRPr/>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3"/>
          <p:cNvSpPr>
            <a:spLocks noGrp="1"/>
          </p:cNvSpPr>
          <p:nvPr>
            <p:ph type="dt" sz="half" idx="10"/>
          </p:nvPr>
        </p:nvSpPr>
        <p:spPr/>
        <p:txBody>
          <a:bodyPr/>
          <a:lstStyle>
            <a:lvl1pPr>
              <a:defRPr/>
            </a:lvl1pPr>
          </a:lstStyle>
          <a:p>
            <a:pPr>
              <a:defRPr/>
            </a:pPr>
            <a:fld id="{C0FBE9B2-056B-4EE7-9674-A56A8CEA748F}" type="datetimeFigureOut">
              <a:rPr lang="zh-CN" altLang="en-US"/>
              <a:pPr>
                <a:defRPr/>
              </a:pPr>
              <a:t>2017/10/9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pPr>
              <a:defRPr/>
            </a:pPr>
            <a:fld id="{0A9BD9EA-1B0C-4BC9-99FB-D2F22B2C3158}" type="slidenum">
              <a:rPr lang="zh-CN" altLang="en-US"/>
              <a:pPr>
                <a:defRPr/>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5CC013D-D98C-46F4-BCB7-131DBA8831A8}" type="datetimeFigureOut">
              <a:rPr lang="zh-CN" altLang="en-US"/>
              <a:pPr>
                <a:defRPr/>
              </a:pPr>
              <a:t>2017/10/9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pPr>
              <a:defRPr/>
            </a:pPr>
            <a:fld id="{D3780557-78DF-4EAB-BFFB-548967CD4763}" type="slidenum">
              <a:rPr lang="zh-CN" altLang="en-US"/>
              <a:pPr>
                <a:defRPr/>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720093" y="430053"/>
            <a:ext cx="4738093" cy="1830231"/>
          </a:xfrm>
        </p:spPr>
        <p:txBody>
          <a:bodyPr anchor="b"/>
          <a:lstStyle>
            <a:lvl1pPr algn="l">
              <a:defRPr sz="3100" b="1"/>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630710" y="430058"/>
            <a:ext cx="8051005" cy="9218655"/>
          </a:xfrm>
        </p:spPr>
        <p:txBody>
          <a:bodyPr/>
          <a:lstStyle>
            <a:lvl1pPr>
              <a:defRPr sz="5000"/>
            </a:lvl1pPr>
            <a:lvl2pPr>
              <a:defRPr sz="4400"/>
            </a:lvl2pPr>
            <a:lvl3pPr>
              <a:defRPr sz="3700"/>
            </a:lvl3pPr>
            <a:lvl4pPr>
              <a:defRPr sz="3100"/>
            </a:lvl4pPr>
            <a:lvl5pPr>
              <a:defRPr sz="3100"/>
            </a:lvl5pPr>
            <a:lvl6pPr>
              <a:defRPr sz="3100"/>
            </a:lvl6pPr>
            <a:lvl7pPr>
              <a:defRPr sz="3100"/>
            </a:lvl7pPr>
            <a:lvl8pPr>
              <a:defRPr sz="3100"/>
            </a:lvl8pPr>
            <a:lvl9pPr>
              <a:defRPr sz="3100"/>
            </a:lvl9p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720093" y="2260286"/>
            <a:ext cx="4738093" cy="7388424"/>
          </a:xfrm>
        </p:spPr>
        <p:txBody>
          <a:bodyPr/>
          <a:lstStyle>
            <a:lvl1pPr marL="0" indent="0">
              <a:buNone/>
              <a:defRPr sz="2300"/>
            </a:lvl1pPr>
            <a:lvl2pPr marL="711068" indent="0">
              <a:buNone/>
              <a:defRPr sz="1800"/>
            </a:lvl2pPr>
            <a:lvl3pPr marL="1422137" indent="0">
              <a:buNone/>
              <a:defRPr sz="1500"/>
            </a:lvl3pPr>
            <a:lvl4pPr marL="2133203" indent="0">
              <a:buNone/>
              <a:defRPr sz="1500"/>
            </a:lvl4pPr>
            <a:lvl5pPr marL="2844272" indent="0">
              <a:buNone/>
              <a:defRPr sz="1500"/>
            </a:lvl5pPr>
            <a:lvl6pPr marL="3555340" indent="0">
              <a:buNone/>
              <a:defRPr sz="1500"/>
            </a:lvl6pPr>
            <a:lvl7pPr marL="4266408" indent="0">
              <a:buNone/>
              <a:defRPr sz="1500"/>
            </a:lvl7pPr>
            <a:lvl8pPr marL="4977477" indent="0">
              <a:buNone/>
              <a:defRPr sz="1500"/>
            </a:lvl8pPr>
            <a:lvl9pPr marL="5688545" indent="0">
              <a:buNone/>
              <a:defRPr sz="15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9BC4AB16-E104-4ABA-9816-7E19C3C2C568}" type="datetimeFigureOut">
              <a:rPr lang="zh-CN" altLang="en-US"/>
              <a:pPr>
                <a:defRPr/>
              </a:pPr>
              <a:t>2017/10/9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CD8518E9-3DC5-4369-A5DB-35B35F88AFCE}" type="slidenum">
              <a:rPr lang="zh-CN" altLang="en-US"/>
              <a:pPr>
                <a:defRPr/>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822857" y="7560948"/>
            <a:ext cx="8641080" cy="892614"/>
          </a:xfrm>
        </p:spPr>
        <p:txBody>
          <a:bodyPr anchor="b"/>
          <a:lstStyle>
            <a:lvl1pPr algn="l">
              <a:defRPr sz="3100" b="1"/>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2822857" y="965125"/>
            <a:ext cx="8641080" cy="6480810"/>
          </a:xfrm>
        </p:spPr>
        <p:txBody>
          <a:bodyPr rtlCol="0">
            <a:normAutofit/>
          </a:bodyPr>
          <a:lstStyle>
            <a:lvl1pPr marL="0" indent="0">
              <a:buNone/>
              <a:defRPr sz="5000"/>
            </a:lvl1pPr>
            <a:lvl2pPr marL="711068" indent="0">
              <a:buNone/>
              <a:defRPr sz="4400"/>
            </a:lvl2pPr>
            <a:lvl3pPr marL="1422137" indent="0">
              <a:buNone/>
              <a:defRPr sz="3700"/>
            </a:lvl3pPr>
            <a:lvl4pPr marL="2133203" indent="0">
              <a:buNone/>
              <a:defRPr sz="3100"/>
            </a:lvl4pPr>
            <a:lvl5pPr marL="2844272" indent="0">
              <a:buNone/>
              <a:defRPr sz="3100"/>
            </a:lvl5pPr>
            <a:lvl6pPr marL="3555340" indent="0">
              <a:buNone/>
              <a:defRPr sz="3100"/>
            </a:lvl6pPr>
            <a:lvl7pPr marL="4266408" indent="0">
              <a:buNone/>
              <a:defRPr sz="3100"/>
            </a:lvl7pPr>
            <a:lvl8pPr marL="4977477" indent="0">
              <a:buNone/>
              <a:defRPr sz="3100"/>
            </a:lvl8pPr>
            <a:lvl9pPr marL="5688545" indent="0">
              <a:buNone/>
              <a:defRPr sz="3100"/>
            </a:lvl9pPr>
          </a:lstStyle>
          <a:p>
            <a:pPr lvl="0"/>
            <a:endParaRPr lang="zh-CN" altLang="en-US" noProof="0"/>
          </a:p>
        </p:txBody>
      </p:sp>
      <p:sp>
        <p:nvSpPr>
          <p:cNvPr id="4" name="文本占位符 3"/>
          <p:cNvSpPr>
            <a:spLocks noGrp="1"/>
          </p:cNvSpPr>
          <p:nvPr>
            <p:ph type="body" sz="half" idx="2"/>
          </p:nvPr>
        </p:nvSpPr>
        <p:spPr>
          <a:xfrm>
            <a:off x="2822857" y="8453558"/>
            <a:ext cx="8641080" cy="1267659"/>
          </a:xfrm>
        </p:spPr>
        <p:txBody>
          <a:bodyPr/>
          <a:lstStyle>
            <a:lvl1pPr marL="0" indent="0">
              <a:buNone/>
              <a:defRPr sz="2300"/>
            </a:lvl1pPr>
            <a:lvl2pPr marL="711068" indent="0">
              <a:buNone/>
              <a:defRPr sz="1800"/>
            </a:lvl2pPr>
            <a:lvl3pPr marL="1422137" indent="0">
              <a:buNone/>
              <a:defRPr sz="1500"/>
            </a:lvl3pPr>
            <a:lvl4pPr marL="2133203" indent="0">
              <a:buNone/>
              <a:defRPr sz="1500"/>
            </a:lvl4pPr>
            <a:lvl5pPr marL="2844272" indent="0">
              <a:buNone/>
              <a:defRPr sz="1500"/>
            </a:lvl5pPr>
            <a:lvl6pPr marL="3555340" indent="0">
              <a:buNone/>
              <a:defRPr sz="1500"/>
            </a:lvl6pPr>
            <a:lvl7pPr marL="4266408" indent="0">
              <a:buNone/>
              <a:defRPr sz="1500"/>
            </a:lvl7pPr>
            <a:lvl8pPr marL="4977477" indent="0">
              <a:buNone/>
              <a:defRPr sz="1500"/>
            </a:lvl8pPr>
            <a:lvl9pPr marL="5688545" indent="0">
              <a:buNone/>
              <a:defRPr sz="1500"/>
            </a:lvl9pPr>
          </a:lstStyle>
          <a:p>
            <a:pPr lvl="0"/>
            <a:r>
              <a:rPr lang="zh-CN" altLang="en-US" smtClean="0"/>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20208B3-6400-4E59-A797-591D3A3F36A9}" type="datetimeFigureOut">
              <a:rPr lang="zh-CN" altLang="en-US"/>
              <a:pPr>
                <a:defRPr/>
              </a:pPr>
              <a:t>2017/10/9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pPr>
              <a:defRPr/>
            </a:pPr>
            <a:fld id="{8F49684E-1E82-4148-975C-1941821E8634}" type="slidenum">
              <a:rPr lang="zh-CN" altLang="en-US"/>
              <a:pPr>
                <a:defRPr/>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720725" y="431800"/>
            <a:ext cx="12960350" cy="1800225"/>
          </a:xfrm>
          <a:prstGeom prst="rect">
            <a:avLst/>
          </a:prstGeom>
          <a:noFill/>
          <a:ln w="9525">
            <a:noFill/>
            <a:miter lim="800000"/>
            <a:headEnd/>
            <a:tailEnd/>
          </a:ln>
        </p:spPr>
        <p:txBody>
          <a:bodyPr vert="horz" wrap="square" lIns="142213" tIns="71105" rIns="142213" bIns="71105" numCol="1" anchor="ctr" anchorCtr="0" compatLnSpc="1">
            <a:prstTxWarp prst="textNoShape">
              <a:avLst/>
            </a:prstTxWarp>
          </a:bodyPr>
          <a:lstStyle/>
          <a:p>
            <a:pPr lvl="0"/>
            <a:r>
              <a:rPr lang="zh-CN" altLang="en-US" smtClean="0"/>
              <a:t>单击此处编辑母版标题样式</a:t>
            </a:r>
          </a:p>
        </p:txBody>
      </p:sp>
      <p:sp>
        <p:nvSpPr>
          <p:cNvPr id="1027" name="文本占位符 2"/>
          <p:cNvSpPr>
            <a:spLocks noGrp="1"/>
          </p:cNvSpPr>
          <p:nvPr>
            <p:ph type="body" idx="1"/>
          </p:nvPr>
        </p:nvSpPr>
        <p:spPr bwMode="auto">
          <a:xfrm>
            <a:off x="720725" y="2519363"/>
            <a:ext cx="12960350" cy="7129462"/>
          </a:xfrm>
          <a:prstGeom prst="rect">
            <a:avLst/>
          </a:prstGeom>
          <a:noFill/>
          <a:ln w="9525">
            <a:noFill/>
            <a:miter lim="800000"/>
            <a:headEnd/>
            <a:tailEnd/>
          </a:ln>
        </p:spPr>
        <p:txBody>
          <a:bodyPr vert="horz" wrap="square" lIns="142213" tIns="71105" rIns="142213" bIns="71105" numCol="1" anchor="t" anchorCtr="0" compatLnSpc="1">
            <a:prstTxWarp prst="textNoShape">
              <a:avLst/>
            </a:prstTxWarp>
          </a:bodyPr>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p>
        </p:txBody>
      </p:sp>
      <p:sp>
        <p:nvSpPr>
          <p:cNvPr id="4" name="日期占位符 3"/>
          <p:cNvSpPr>
            <a:spLocks noGrp="1"/>
          </p:cNvSpPr>
          <p:nvPr>
            <p:ph type="dt" sz="half" idx="2"/>
          </p:nvPr>
        </p:nvSpPr>
        <p:spPr>
          <a:xfrm>
            <a:off x="720725" y="10010775"/>
            <a:ext cx="3360738" cy="576263"/>
          </a:xfrm>
          <a:prstGeom prst="rect">
            <a:avLst/>
          </a:prstGeom>
        </p:spPr>
        <p:txBody>
          <a:bodyPr vert="horz" wrap="square" lIns="142213" tIns="71105" rIns="142213" bIns="71105" numCol="1" anchor="ctr" anchorCtr="0" compatLnSpc="1">
            <a:prstTxWarp prst="textNoShape">
              <a:avLst/>
            </a:prstTxWarp>
          </a:bodyPr>
          <a:lstStyle>
            <a:lvl1pPr>
              <a:defRPr sz="1800">
                <a:solidFill>
                  <a:srgbClr val="898989"/>
                </a:solidFill>
                <a:latin typeface="Calibri" pitchFamily="34" charset="0"/>
                <a:ea typeface="宋体" pitchFamily="2" charset="-122"/>
              </a:defRPr>
            </a:lvl1pPr>
          </a:lstStyle>
          <a:p>
            <a:pPr>
              <a:defRPr/>
            </a:pPr>
            <a:fld id="{9CB4EC27-2BA6-417B-8498-5A4540EE5C87}" type="datetimeFigureOut">
              <a:rPr lang="zh-CN" altLang="en-US"/>
              <a:pPr>
                <a:defRPr/>
              </a:pPr>
              <a:t>2017/10/9</a:t>
            </a:fld>
            <a:endParaRPr lang="zh-CN" altLang="en-US"/>
          </a:p>
        </p:txBody>
      </p:sp>
      <p:sp>
        <p:nvSpPr>
          <p:cNvPr id="5" name="页脚占位符 4"/>
          <p:cNvSpPr>
            <a:spLocks noGrp="1"/>
          </p:cNvSpPr>
          <p:nvPr>
            <p:ph type="ftr" sz="quarter" idx="3"/>
          </p:nvPr>
        </p:nvSpPr>
        <p:spPr>
          <a:xfrm>
            <a:off x="4921250" y="10010775"/>
            <a:ext cx="4559300" cy="576263"/>
          </a:xfrm>
          <a:prstGeom prst="rect">
            <a:avLst/>
          </a:prstGeom>
        </p:spPr>
        <p:txBody>
          <a:bodyPr vert="horz" wrap="square" lIns="142213" tIns="71105" rIns="142213" bIns="71105" numCol="1" anchor="ctr" anchorCtr="0" compatLnSpc="1">
            <a:prstTxWarp prst="textNoShape">
              <a:avLst/>
            </a:prstTxWarp>
          </a:bodyPr>
          <a:lstStyle>
            <a:lvl1pPr algn="ctr">
              <a:defRPr sz="1800">
                <a:solidFill>
                  <a:srgbClr val="898989"/>
                </a:solidFill>
                <a:latin typeface="Calibri" pitchFamily="34" charset="0"/>
                <a:ea typeface="宋体" pitchFamily="2" charset="-122"/>
              </a:defRPr>
            </a:lvl1pPr>
          </a:lstStyle>
          <a:p>
            <a:pPr>
              <a:defRPr/>
            </a:pPr>
            <a:endParaRPr lang="zh-CN" altLang="en-US"/>
          </a:p>
        </p:txBody>
      </p:sp>
      <p:sp>
        <p:nvSpPr>
          <p:cNvPr id="6" name="灯片编号占位符 5"/>
          <p:cNvSpPr>
            <a:spLocks noGrp="1"/>
          </p:cNvSpPr>
          <p:nvPr>
            <p:ph type="sldNum" sz="quarter" idx="4"/>
          </p:nvPr>
        </p:nvSpPr>
        <p:spPr>
          <a:xfrm>
            <a:off x="10320338" y="10010775"/>
            <a:ext cx="3360737" cy="576263"/>
          </a:xfrm>
          <a:prstGeom prst="rect">
            <a:avLst/>
          </a:prstGeom>
        </p:spPr>
        <p:txBody>
          <a:bodyPr vert="horz" wrap="square" lIns="142213" tIns="71105" rIns="142213" bIns="71105" numCol="1" anchor="ctr" anchorCtr="0" compatLnSpc="1">
            <a:prstTxWarp prst="textNoShape">
              <a:avLst/>
            </a:prstTxWarp>
          </a:bodyPr>
          <a:lstStyle>
            <a:lvl1pPr algn="r">
              <a:defRPr sz="1800">
                <a:solidFill>
                  <a:srgbClr val="898989"/>
                </a:solidFill>
                <a:latin typeface="Calibri" pitchFamily="34" charset="0"/>
                <a:ea typeface="宋体" pitchFamily="2" charset="-122"/>
              </a:defRPr>
            </a:lvl1pPr>
          </a:lstStyle>
          <a:p>
            <a:pPr>
              <a:defRPr/>
            </a:pPr>
            <a:fld id="{D0E2677D-8F64-4F12-B8A2-F5CF5D3A56F8}" type="slidenum">
              <a:rPr lang="zh-CN" altLang="en-US"/>
              <a:pPr>
                <a:defRPr/>
              </a:pPr>
              <a:t>‹#›</a:t>
            </a:fld>
            <a:endParaRPr lang="zh-CN" altLang="en-US"/>
          </a:p>
        </p:txBody>
      </p:sp>
    </p:spTree>
  </p:cSld>
  <p:clrMap bg1="lt1" tx1="dk1" bg2="lt2" tx2="dk2" accent1="accent1" accent2="accent2" accent3="accent3" accent4="accent4" accent5="accent5" accent6="accent6" hlink="hlink" folHlink="folHlink"/>
  <p:sldLayoutIdLst>
    <p:sldLayoutId id="2147483651" r:id="rId1"/>
    <p:sldLayoutId id="2147483652" r:id="rId2"/>
    <p:sldLayoutId id="2147483653" r:id="rId3"/>
    <p:sldLayoutId id="2147483654" r:id="rId4"/>
    <p:sldLayoutId id="2147483655" r:id="rId5"/>
    <p:sldLayoutId id="2147483656" r:id="rId6"/>
    <p:sldLayoutId id="2147483657" r:id="rId7"/>
    <p:sldLayoutId id="2147483658" r:id="rId8"/>
    <p:sldLayoutId id="2147483659" r:id="rId9"/>
    <p:sldLayoutId id="2147483660" r:id="rId10"/>
    <p:sldLayoutId id="2147483661" r:id="rId11"/>
    <p:sldLayoutId id="2147483662" r:id="rId12"/>
    <p:sldLayoutId id="2147483663" r:id="rId13"/>
  </p:sldLayoutIdLst>
  <p:transition/>
  <p:txStyles>
    <p:titleStyle>
      <a:lvl1pPr algn="ctr" defTabSz="1419225" rtl="0" eaLnBrk="0" fontAlgn="base" hangingPunct="0">
        <a:spcBef>
          <a:spcPct val="0"/>
        </a:spcBef>
        <a:spcAft>
          <a:spcPct val="0"/>
        </a:spcAft>
        <a:defRPr sz="6800" kern="1200">
          <a:solidFill>
            <a:schemeClr val="tx1"/>
          </a:solidFill>
          <a:latin typeface="+mj-lt"/>
          <a:ea typeface="+mj-ea"/>
          <a:cs typeface="+mj-cs"/>
        </a:defRPr>
      </a:lvl1pPr>
      <a:lvl2pPr algn="ctr" defTabSz="1419225" rtl="0" eaLnBrk="0" fontAlgn="base" hangingPunct="0">
        <a:spcBef>
          <a:spcPct val="0"/>
        </a:spcBef>
        <a:spcAft>
          <a:spcPct val="0"/>
        </a:spcAft>
        <a:defRPr sz="6800">
          <a:solidFill>
            <a:schemeClr val="tx1"/>
          </a:solidFill>
          <a:latin typeface="Calibri" pitchFamily="34" charset="0"/>
          <a:ea typeface="宋体" charset="-122"/>
        </a:defRPr>
      </a:lvl2pPr>
      <a:lvl3pPr algn="ctr" defTabSz="1419225" rtl="0" eaLnBrk="0" fontAlgn="base" hangingPunct="0">
        <a:spcBef>
          <a:spcPct val="0"/>
        </a:spcBef>
        <a:spcAft>
          <a:spcPct val="0"/>
        </a:spcAft>
        <a:defRPr sz="6800">
          <a:solidFill>
            <a:schemeClr val="tx1"/>
          </a:solidFill>
          <a:latin typeface="Calibri" pitchFamily="34" charset="0"/>
          <a:ea typeface="宋体" charset="-122"/>
        </a:defRPr>
      </a:lvl3pPr>
      <a:lvl4pPr algn="ctr" defTabSz="1419225" rtl="0" eaLnBrk="0" fontAlgn="base" hangingPunct="0">
        <a:spcBef>
          <a:spcPct val="0"/>
        </a:spcBef>
        <a:spcAft>
          <a:spcPct val="0"/>
        </a:spcAft>
        <a:defRPr sz="6800">
          <a:solidFill>
            <a:schemeClr val="tx1"/>
          </a:solidFill>
          <a:latin typeface="Calibri" pitchFamily="34" charset="0"/>
          <a:ea typeface="宋体" charset="-122"/>
        </a:defRPr>
      </a:lvl4pPr>
      <a:lvl5pPr algn="ctr" defTabSz="1419225" rtl="0" eaLnBrk="0" fontAlgn="base" hangingPunct="0">
        <a:spcBef>
          <a:spcPct val="0"/>
        </a:spcBef>
        <a:spcAft>
          <a:spcPct val="0"/>
        </a:spcAft>
        <a:defRPr sz="6800">
          <a:solidFill>
            <a:schemeClr val="tx1"/>
          </a:solidFill>
          <a:latin typeface="Calibri" pitchFamily="34" charset="0"/>
          <a:ea typeface="宋体" charset="-122"/>
        </a:defRPr>
      </a:lvl5pPr>
      <a:lvl6pPr marL="533315" algn="ctr" defTabSz="1420320" rtl="0" fontAlgn="base">
        <a:spcBef>
          <a:spcPct val="0"/>
        </a:spcBef>
        <a:spcAft>
          <a:spcPct val="0"/>
        </a:spcAft>
        <a:defRPr sz="6800">
          <a:solidFill>
            <a:schemeClr val="tx1"/>
          </a:solidFill>
          <a:latin typeface="Calibri" pitchFamily="34" charset="0"/>
          <a:ea typeface="宋体" charset="-122"/>
        </a:defRPr>
      </a:lvl6pPr>
      <a:lvl7pPr marL="1066629" algn="ctr" defTabSz="1420320" rtl="0" fontAlgn="base">
        <a:spcBef>
          <a:spcPct val="0"/>
        </a:spcBef>
        <a:spcAft>
          <a:spcPct val="0"/>
        </a:spcAft>
        <a:defRPr sz="6800">
          <a:solidFill>
            <a:schemeClr val="tx1"/>
          </a:solidFill>
          <a:latin typeface="Calibri" pitchFamily="34" charset="0"/>
          <a:ea typeface="宋体" charset="-122"/>
        </a:defRPr>
      </a:lvl7pPr>
      <a:lvl8pPr marL="1599942" algn="ctr" defTabSz="1420320" rtl="0" fontAlgn="base">
        <a:spcBef>
          <a:spcPct val="0"/>
        </a:spcBef>
        <a:spcAft>
          <a:spcPct val="0"/>
        </a:spcAft>
        <a:defRPr sz="6800">
          <a:solidFill>
            <a:schemeClr val="tx1"/>
          </a:solidFill>
          <a:latin typeface="Calibri" pitchFamily="34" charset="0"/>
          <a:ea typeface="宋体" charset="-122"/>
        </a:defRPr>
      </a:lvl8pPr>
      <a:lvl9pPr marL="2133257" algn="ctr" defTabSz="1420320" rtl="0" fontAlgn="base">
        <a:spcBef>
          <a:spcPct val="0"/>
        </a:spcBef>
        <a:spcAft>
          <a:spcPct val="0"/>
        </a:spcAft>
        <a:defRPr sz="6800">
          <a:solidFill>
            <a:schemeClr val="tx1"/>
          </a:solidFill>
          <a:latin typeface="Calibri" pitchFamily="34" charset="0"/>
          <a:ea typeface="宋体" charset="-122"/>
        </a:defRPr>
      </a:lvl9pPr>
    </p:titleStyle>
    <p:bodyStyle>
      <a:lvl1pPr marL="530225" indent="-530225" algn="l" defTabSz="1419225" rtl="0" eaLnBrk="0" fontAlgn="base" hangingPunct="0">
        <a:spcBef>
          <a:spcPct val="20000"/>
        </a:spcBef>
        <a:spcAft>
          <a:spcPct val="0"/>
        </a:spcAft>
        <a:buFont typeface="Arial" charset="0"/>
        <a:buChar char="•"/>
        <a:defRPr sz="5000" kern="1200">
          <a:solidFill>
            <a:schemeClr val="tx1"/>
          </a:solidFill>
          <a:latin typeface="+mn-lt"/>
          <a:ea typeface="+mn-ea"/>
          <a:cs typeface="+mn-cs"/>
        </a:defRPr>
      </a:lvl1pPr>
      <a:lvl2pPr marL="1152525" indent="-441325" algn="l" defTabSz="1419225" rtl="0" eaLnBrk="0" fontAlgn="base" hangingPunct="0">
        <a:spcBef>
          <a:spcPct val="20000"/>
        </a:spcBef>
        <a:spcAft>
          <a:spcPct val="0"/>
        </a:spcAft>
        <a:buFont typeface="Arial" charset="0"/>
        <a:buChar char="–"/>
        <a:defRPr sz="4400" kern="1200">
          <a:solidFill>
            <a:schemeClr val="tx1"/>
          </a:solidFill>
          <a:latin typeface="+mn-lt"/>
          <a:ea typeface="+mn-ea"/>
          <a:cs typeface="+mn-cs"/>
        </a:defRPr>
      </a:lvl2pPr>
      <a:lvl3pPr marL="1774825" indent="-352425" algn="l" defTabSz="1419225" rtl="0" eaLnBrk="0" fontAlgn="base" hangingPunct="0">
        <a:spcBef>
          <a:spcPct val="20000"/>
        </a:spcBef>
        <a:spcAft>
          <a:spcPct val="0"/>
        </a:spcAft>
        <a:buFont typeface="Arial" charset="0"/>
        <a:buChar char="•"/>
        <a:defRPr sz="3700" kern="1200">
          <a:solidFill>
            <a:schemeClr val="tx1"/>
          </a:solidFill>
          <a:latin typeface="+mn-lt"/>
          <a:ea typeface="+mn-ea"/>
          <a:cs typeface="+mn-cs"/>
        </a:defRPr>
      </a:lvl3pPr>
      <a:lvl4pPr marL="2486025" indent="-352425" algn="l" defTabSz="1419225" rtl="0" eaLnBrk="0" fontAlgn="base" hangingPunct="0">
        <a:spcBef>
          <a:spcPct val="20000"/>
        </a:spcBef>
        <a:spcAft>
          <a:spcPct val="0"/>
        </a:spcAft>
        <a:buFont typeface="Arial" charset="0"/>
        <a:buChar char="–"/>
        <a:defRPr sz="3100" kern="1200">
          <a:solidFill>
            <a:schemeClr val="tx1"/>
          </a:solidFill>
          <a:latin typeface="+mn-lt"/>
          <a:ea typeface="+mn-ea"/>
          <a:cs typeface="+mn-cs"/>
        </a:defRPr>
      </a:lvl4pPr>
      <a:lvl5pPr marL="3197225" indent="-352425" algn="l" defTabSz="1419225" rtl="0" eaLnBrk="0" fontAlgn="base" hangingPunct="0">
        <a:spcBef>
          <a:spcPct val="20000"/>
        </a:spcBef>
        <a:spcAft>
          <a:spcPct val="0"/>
        </a:spcAft>
        <a:buFont typeface="Arial" charset="0"/>
        <a:buChar char="»"/>
        <a:defRPr sz="3100" kern="1200">
          <a:solidFill>
            <a:schemeClr val="tx1"/>
          </a:solidFill>
          <a:latin typeface="+mn-lt"/>
          <a:ea typeface="+mn-ea"/>
          <a:cs typeface="+mn-cs"/>
        </a:defRPr>
      </a:lvl5pPr>
      <a:lvl6pPr marL="3910873" indent="-355533" algn="l" defTabSz="1422137" rtl="0" eaLnBrk="1" latinLnBrk="0" hangingPunct="1">
        <a:spcBef>
          <a:spcPct val="20000"/>
        </a:spcBef>
        <a:buFont typeface="Arial" pitchFamily="34" charset="0"/>
        <a:buChar char="•"/>
        <a:defRPr sz="3100" kern="1200">
          <a:solidFill>
            <a:schemeClr val="tx1"/>
          </a:solidFill>
          <a:latin typeface="+mn-lt"/>
          <a:ea typeface="+mn-ea"/>
          <a:cs typeface="+mn-cs"/>
        </a:defRPr>
      </a:lvl6pPr>
      <a:lvl7pPr marL="4621942" indent="-355533" algn="l" defTabSz="1422137" rtl="0" eaLnBrk="1" latinLnBrk="0" hangingPunct="1">
        <a:spcBef>
          <a:spcPct val="20000"/>
        </a:spcBef>
        <a:buFont typeface="Arial" pitchFamily="34" charset="0"/>
        <a:buChar char="•"/>
        <a:defRPr sz="3100" kern="1200">
          <a:solidFill>
            <a:schemeClr val="tx1"/>
          </a:solidFill>
          <a:latin typeface="+mn-lt"/>
          <a:ea typeface="+mn-ea"/>
          <a:cs typeface="+mn-cs"/>
        </a:defRPr>
      </a:lvl7pPr>
      <a:lvl8pPr marL="5333012" indent="-355533" algn="l" defTabSz="1422137" rtl="0" eaLnBrk="1" latinLnBrk="0" hangingPunct="1">
        <a:spcBef>
          <a:spcPct val="20000"/>
        </a:spcBef>
        <a:buFont typeface="Arial" pitchFamily="34" charset="0"/>
        <a:buChar char="•"/>
        <a:defRPr sz="3100" kern="1200">
          <a:solidFill>
            <a:schemeClr val="tx1"/>
          </a:solidFill>
          <a:latin typeface="+mn-lt"/>
          <a:ea typeface="+mn-ea"/>
          <a:cs typeface="+mn-cs"/>
        </a:defRPr>
      </a:lvl8pPr>
      <a:lvl9pPr marL="6044079" indent="-355533" algn="l" defTabSz="1422137" rtl="0" eaLnBrk="1" latinLnBrk="0" hangingPunct="1">
        <a:spcBef>
          <a:spcPct val="20000"/>
        </a:spcBef>
        <a:buFont typeface="Arial" pitchFamily="34" charset="0"/>
        <a:buChar char="•"/>
        <a:defRPr sz="3100" kern="1200">
          <a:solidFill>
            <a:schemeClr val="tx1"/>
          </a:solidFill>
          <a:latin typeface="+mn-lt"/>
          <a:ea typeface="+mn-ea"/>
          <a:cs typeface="+mn-cs"/>
        </a:defRPr>
      </a:lvl9pPr>
    </p:bodyStyle>
    <p:otherStyle>
      <a:defPPr>
        <a:defRPr lang="zh-CN"/>
      </a:defPPr>
      <a:lvl1pPr marL="0" algn="l" defTabSz="1422137" rtl="0" eaLnBrk="1" latinLnBrk="0" hangingPunct="1">
        <a:defRPr sz="2800" kern="1200">
          <a:solidFill>
            <a:schemeClr val="tx1"/>
          </a:solidFill>
          <a:latin typeface="+mn-lt"/>
          <a:ea typeface="+mn-ea"/>
          <a:cs typeface="+mn-cs"/>
        </a:defRPr>
      </a:lvl1pPr>
      <a:lvl2pPr marL="711068" algn="l" defTabSz="1422137" rtl="0" eaLnBrk="1" latinLnBrk="0" hangingPunct="1">
        <a:defRPr sz="2800" kern="1200">
          <a:solidFill>
            <a:schemeClr val="tx1"/>
          </a:solidFill>
          <a:latin typeface="+mn-lt"/>
          <a:ea typeface="+mn-ea"/>
          <a:cs typeface="+mn-cs"/>
        </a:defRPr>
      </a:lvl2pPr>
      <a:lvl3pPr marL="1422137" algn="l" defTabSz="1422137" rtl="0" eaLnBrk="1" latinLnBrk="0" hangingPunct="1">
        <a:defRPr sz="2800" kern="1200">
          <a:solidFill>
            <a:schemeClr val="tx1"/>
          </a:solidFill>
          <a:latin typeface="+mn-lt"/>
          <a:ea typeface="+mn-ea"/>
          <a:cs typeface="+mn-cs"/>
        </a:defRPr>
      </a:lvl3pPr>
      <a:lvl4pPr marL="2133203" algn="l" defTabSz="1422137" rtl="0" eaLnBrk="1" latinLnBrk="0" hangingPunct="1">
        <a:defRPr sz="2800" kern="1200">
          <a:solidFill>
            <a:schemeClr val="tx1"/>
          </a:solidFill>
          <a:latin typeface="+mn-lt"/>
          <a:ea typeface="+mn-ea"/>
          <a:cs typeface="+mn-cs"/>
        </a:defRPr>
      </a:lvl4pPr>
      <a:lvl5pPr marL="2844272" algn="l" defTabSz="1422137" rtl="0" eaLnBrk="1" latinLnBrk="0" hangingPunct="1">
        <a:defRPr sz="2800" kern="1200">
          <a:solidFill>
            <a:schemeClr val="tx1"/>
          </a:solidFill>
          <a:latin typeface="+mn-lt"/>
          <a:ea typeface="+mn-ea"/>
          <a:cs typeface="+mn-cs"/>
        </a:defRPr>
      </a:lvl5pPr>
      <a:lvl6pPr marL="3555340" algn="l" defTabSz="1422137" rtl="0" eaLnBrk="1" latinLnBrk="0" hangingPunct="1">
        <a:defRPr sz="2800" kern="1200">
          <a:solidFill>
            <a:schemeClr val="tx1"/>
          </a:solidFill>
          <a:latin typeface="+mn-lt"/>
          <a:ea typeface="+mn-ea"/>
          <a:cs typeface="+mn-cs"/>
        </a:defRPr>
      </a:lvl6pPr>
      <a:lvl7pPr marL="4266408" algn="l" defTabSz="1422137" rtl="0" eaLnBrk="1" latinLnBrk="0" hangingPunct="1">
        <a:defRPr sz="2800" kern="1200">
          <a:solidFill>
            <a:schemeClr val="tx1"/>
          </a:solidFill>
          <a:latin typeface="+mn-lt"/>
          <a:ea typeface="+mn-ea"/>
          <a:cs typeface="+mn-cs"/>
        </a:defRPr>
      </a:lvl7pPr>
      <a:lvl8pPr marL="4977477" algn="l" defTabSz="1422137" rtl="0" eaLnBrk="1" latinLnBrk="0" hangingPunct="1">
        <a:defRPr sz="2800" kern="1200">
          <a:solidFill>
            <a:schemeClr val="tx1"/>
          </a:solidFill>
          <a:latin typeface="+mn-lt"/>
          <a:ea typeface="+mn-ea"/>
          <a:cs typeface="+mn-cs"/>
        </a:defRPr>
      </a:lvl8pPr>
      <a:lvl9pPr marL="5688545" algn="l" defTabSz="1422137" rtl="0" eaLnBrk="1" latinLnBrk="0" hangingPunct="1">
        <a:defRPr sz="2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audio" Target="../media/audio1.wav"/><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3.xml"/><Relationship Id="rId1" Type="http://schemas.openxmlformats.org/officeDocument/2006/relationships/slideLayout" Target="../slideLayouts/slideLayout13.xml"/><Relationship Id="rId4" Type="http://schemas.openxmlformats.org/officeDocument/2006/relationships/image" Target="../media/image17.jpe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21.xml.rels><?xml version="1.0" encoding="UTF-8" standalone="yes"?>
<Relationships xmlns="http://schemas.openxmlformats.org/package/2006/relationships"><Relationship Id="rId2" Type="http://schemas.openxmlformats.org/officeDocument/2006/relationships/image" Target="../media/image19.wmf"/><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2.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2.xml"/><Relationship Id="rId1" Type="http://schemas.openxmlformats.org/officeDocument/2006/relationships/vmlDrawing" Target="../drawings/vmlDrawing2.vml"/><Relationship Id="rId4" Type="http://schemas.openxmlformats.org/officeDocument/2006/relationships/image" Target="../media/image24.emf"/></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hyperlink" Target="http://news.zucc.edu.cn/img_news.php?mainkey=2&amp;page=10" TargetMode="External"/><Relationship Id="rId1" Type="http://schemas.openxmlformats.org/officeDocument/2006/relationships/slideLayout" Target="../slideLayouts/slideLayout13.xml"/><Relationship Id="rId4" Type="http://schemas.openxmlformats.org/officeDocument/2006/relationships/image" Target="http://news.zucc.edu.cn/jd/uploadfile/1110290723_1.gif" TargetMode="Externa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audio" Target="../media/audio3.wav"/><Relationship Id="rId2" Type="http://schemas.openxmlformats.org/officeDocument/2006/relationships/audio" Target="../media/audio1.wav"/><Relationship Id="rId1" Type="http://schemas.openxmlformats.org/officeDocument/2006/relationships/slideLayout" Target="../slideLayouts/slideLayout7.xml"/><Relationship Id="rId5" Type="http://schemas.openxmlformats.org/officeDocument/2006/relationships/image" Target="../media/image30.jpeg"/><Relationship Id="rId4" Type="http://schemas.openxmlformats.org/officeDocument/2006/relationships/image" Target="../media/image29.jpeg"/></Relationships>
</file>

<file path=ppt/slides/_rels/slide52.xml.rels><?xml version="1.0" encoding="UTF-8" standalone="yes"?>
<Relationships xmlns="http://schemas.openxmlformats.org/package/2006/relationships"><Relationship Id="rId2" Type="http://schemas.openxmlformats.org/officeDocument/2006/relationships/image" Target="../media/image31.wmf"/><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32.wmf"/><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2" Type="http://schemas.openxmlformats.org/officeDocument/2006/relationships/image" Target="../media/image34.w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35.w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Layout" Target="../slideLayouts/slideLayout7.xml"/><Relationship Id="rId1" Type="http://schemas.openxmlformats.org/officeDocument/2006/relationships/vmlDrawing" Target="../drawings/vmlDrawing3.vml"/><Relationship Id="rId4" Type="http://schemas.openxmlformats.org/officeDocument/2006/relationships/image" Target="../media/image9.wmf"/></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audio" Target="../media/audio1.wav"/><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9.wmf"/><Relationship Id="rId5" Type="http://schemas.openxmlformats.org/officeDocument/2006/relationships/oleObject" Target="../embeddings/oleObject1.bin"/><Relationship Id="rId4" Type="http://schemas.openxmlformats.org/officeDocument/2006/relationships/audio" Target="../media/audio2.wa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idx="4294967295"/>
          </p:nvPr>
        </p:nvSpPr>
        <p:spPr>
          <a:xfrm>
            <a:off x="720725" y="1944688"/>
            <a:ext cx="12241213" cy="1800225"/>
          </a:xfrm>
        </p:spPr>
        <p:txBody>
          <a:bodyPr/>
          <a:lstStyle/>
          <a:p>
            <a:r>
              <a:rPr lang="zh-CN" altLang="en-US" dirty="0" smtClean="0"/>
              <a:t>  </a:t>
            </a:r>
            <a:r>
              <a:rPr lang="zh-CN" altLang="en-US" dirty="0" smtClean="0">
                <a:latin typeface="微软雅黑" pitchFamily="34" charset="-122"/>
                <a:ea typeface="微软雅黑" pitchFamily="34" charset="-122"/>
              </a:rPr>
              <a:t>第一讲</a:t>
            </a:r>
            <a:endParaRPr lang="en-US" altLang="zh-CN" dirty="0" smtClean="0">
              <a:latin typeface="微软雅黑" pitchFamily="34" charset="-122"/>
              <a:ea typeface="微软雅黑" pitchFamily="34" charset="-122"/>
            </a:endParaRPr>
          </a:p>
        </p:txBody>
      </p:sp>
      <p:sp>
        <p:nvSpPr>
          <p:cNvPr id="209923" name="Rectangle 3"/>
          <p:cNvSpPr>
            <a:spLocks noGrp="1" noChangeArrowheads="1"/>
          </p:cNvSpPr>
          <p:nvPr>
            <p:ph type="body" idx="4294967295"/>
          </p:nvPr>
        </p:nvSpPr>
        <p:spPr>
          <a:xfrm>
            <a:off x="22550" y="2808387"/>
            <a:ext cx="13825538" cy="6480175"/>
          </a:xfrm>
        </p:spPr>
        <p:txBody>
          <a:bodyPr/>
          <a:lstStyle/>
          <a:p>
            <a:endParaRPr lang="zh-CN" altLang="en-US" dirty="0" smtClean="0"/>
          </a:p>
          <a:p>
            <a:r>
              <a:rPr lang="zh-CN" altLang="en-US" sz="5400" dirty="0" smtClean="0">
                <a:latin typeface="微软雅黑" pitchFamily="34" charset="-122"/>
                <a:ea typeface="微软雅黑" pitchFamily="34" charset="-122"/>
              </a:rPr>
              <a:t>         </a:t>
            </a:r>
            <a:r>
              <a:rPr lang="zh-CN" altLang="en-US" sz="6600" dirty="0" smtClean="0">
                <a:latin typeface="微软雅黑" pitchFamily="34" charset="-122"/>
                <a:ea typeface="微软雅黑" pitchFamily="34" charset="-122"/>
              </a:rPr>
              <a:t>追求远大理想  坚定崇高信念</a:t>
            </a:r>
          </a:p>
          <a:p>
            <a:r>
              <a:rPr lang="zh-CN" altLang="en-US" sz="6600" dirty="0" smtClean="0"/>
              <a:t>  </a:t>
            </a:r>
            <a:endParaRPr lang="zh-CN" altLang="en-US" sz="6600" dirty="0" smtClean="0"/>
          </a:p>
        </p:txBody>
      </p:sp>
      <p:pic>
        <p:nvPicPr>
          <p:cNvPr id="16387" name="Picture 4" descr="43"/>
          <p:cNvPicPr>
            <a:picLocks noChangeAspect="1" noChangeArrowheads="1"/>
          </p:cNvPicPr>
          <p:nvPr/>
        </p:nvPicPr>
        <p:blipFill>
          <a:blip r:embed="rId3">
            <a:lum bright="30000"/>
          </a:blip>
          <a:srcRect/>
          <a:stretch>
            <a:fillRect/>
          </a:stretch>
        </p:blipFill>
        <p:spPr bwMode="auto">
          <a:xfrm>
            <a:off x="4968652" y="5616699"/>
            <a:ext cx="5661526" cy="2160240"/>
          </a:xfrm>
          <a:prstGeom prst="rect">
            <a:avLst/>
          </a:prstGeom>
          <a:noFill/>
          <a:ln w="9525">
            <a:noFill/>
            <a:miter lim="800000"/>
            <a:headEnd/>
            <a:tailEnd/>
          </a:ln>
        </p:spPr>
      </p:pic>
      <p:sp>
        <p:nvSpPr>
          <p:cNvPr id="2" name="矩形 1"/>
          <p:cNvSpPr/>
          <p:nvPr/>
        </p:nvSpPr>
        <p:spPr>
          <a:xfrm>
            <a:off x="3213448" y="8569027"/>
            <a:ext cx="7389718" cy="1311128"/>
          </a:xfrm>
          <a:prstGeom prst="rect">
            <a:avLst/>
          </a:prstGeom>
        </p:spPr>
        <p:txBody>
          <a:bodyPr wrap="square">
            <a:spAutoFit/>
          </a:bodyPr>
          <a:lstStyle/>
          <a:p>
            <a:pPr marL="342900" lvl="0" indent="-342900" algn="ctr" defTabSz="914400" eaLnBrk="0" hangingPunct="0">
              <a:spcBef>
                <a:spcPct val="20000"/>
              </a:spcBef>
              <a:buClr>
                <a:srgbClr val="EBF25A"/>
              </a:buClr>
              <a:buSzPct val="80000"/>
              <a:defRPr/>
            </a:pPr>
            <a:r>
              <a:rPr lang="zh-CN" altLang="en-US" sz="3600" b="1" kern="0" dirty="0">
                <a:solidFill>
                  <a:srgbClr val="C00000"/>
                </a:solidFill>
                <a:latin typeface="华文行楷" pitchFamily="2" charset="-122"/>
                <a:ea typeface="华文行楷" pitchFamily="2" charset="-122"/>
              </a:rPr>
              <a:t>厦门大学马克思主义</a:t>
            </a:r>
            <a:r>
              <a:rPr lang="zh-CN" altLang="en-US" sz="3600" b="1" kern="0" dirty="0" smtClean="0">
                <a:solidFill>
                  <a:srgbClr val="C00000"/>
                </a:solidFill>
                <a:latin typeface="华文行楷" pitchFamily="2" charset="-122"/>
                <a:ea typeface="华文行楷" pitchFamily="2" charset="-122"/>
              </a:rPr>
              <a:t>学院</a:t>
            </a:r>
            <a:endParaRPr lang="en-US" altLang="zh-CN" sz="3600" b="1" kern="0" dirty="0" smtClean="0">
              <a:solidFill>
                <a:srgbClr val="C00000"/>
              </a:solidFill>
              <a:latin typeface="华文行楷" pitchFamily="2" charset="-122"/>
              <a:ea typeface="华文行楷" pitchFamily="2" charset="-122"/>
            </a:endParaRPr>
          </a:p>
          <a:p>
            <a:pPr marL="342900" lvl="0" indent="-342900" algn="ctr" defTabSz="914400" eaLnBrk="0" hangingPunct="0">
              <a:spcBef>
                <a:spcPct val="20000"/>
              </a:spcBef>
              <a:buClr>
                <a:srgbClr val="EBF25A"/>
              </a:buClr>
              <a:buSzPct val="80000"/>
              <a:defRPr/>
            </a:pPr>
            <a:r>
              <a:rPr lang="zh-CN" altLang="en-US" sz="3600" b="1" kern="0" dirty="0" smtClean="0">
                <a:solidFill>
                  <a:srgbClr val="C00000"/>
                </a:solidFill>
                <a:latin typeface="华文行楷" pitchFamily="2" charset="-122"/>
                <a:ea typeface="华文行楷" pitchFamily="2" charset="-122"/>
              </a:rPr>
              <a:t>曾炜琴</a:t>
            </a:r>
            <a:endParaRPr lang="en-US" altLang="zh-CN" sz="3600" b="1" kern="0" dirty="0">
              <a:solidFill>
                <a:srgbClr val="C00000"/>
              </a:solidFill>
              <a:latin typeface="华文行楷" pitchFamily="2" charset="-122"/>
              <a:ea typeface="华文行楷"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 calcmode="lin" valueType="num">
                                      <p:cBhvr>
                                        <p:cTn id="7" dur="2000" fill="hold"/>
                                        <p:tgtEl>
                                          <p:spTgt spid="209922"/>
                                        </p:tgtEl>
                                        <p:attrNameLst>
                                          <p:attrName>ppt_w</p:attrName>
                                        </p:attrNameLst>
                                      </p:cBhvr>
                                      <p:tavLst>
                                        <p:tav tm="0">
                                          <p:val>
                                            <p:fltVal val="0"/>
                                          </p:val>
                                        </p:tav>
                                        <p:tav tm="100000">
                                          <p:val>
                                            <p:strVal val="#ppt_w"/>
                                          </p:val>
                                        </p:tav>
                                      </p:tavLst>
                                    </p:anim>
                                    <p:anim calcmode="lin" valueType="num">
                                      <p:cBhvr>
                                        <p:cTn id="8" dur="2000" fill="hold"/>
                                        <p:tgtEl>
                                          <p:spTgt spid="209922"/>
                                        </p:tgtEl>
                                        <p:attrNameLst>
                                          <p:attrName>ppt_h</p:attrName>
                                        </p:attrNameLst>
                                      </p:cBhvr>
                                      <p:tavLst>
                                        <p:tav tm="0">
                                          <p:val>
                                            <p:fltVal val="0"/>
                                          </p:val>
                                        </p:tav>
                                        <p:tav tm="100000">
                                          <p:val>
                                            <p:strVal val="#ppt_h"/>
                                          </p:val>
                                        </p:tav>
                                      </p:tavLst>
                                    </p:anim>
                                    <p:anim calcmode="lin" valueType="num">
                                      <p:cBhvr>
                                        <p:cTn id="9" dur="2000" fill="hold"/>
                                        <p:tgtEl>
                                          <p:spTgt spid="209922"/>
                                        </p:tgtEl>
                                        <p:attrNameLst>
                                          <p:attrName>style.rotation</p:attrName>
                                        </p:attrNameLst>
                                      </p:cBhvr>
                                      <p:tavLst>
                                        <p:tav tm="0">
                                          <p:val>
                                            <p:fltVal val="360"/>
                                          </p:val>
                                        </p:tav>
                                        <p:tav tm="100000">
                                          <p:val>
                                            <p:fltVal val="0"/>
                                          </p:val>
                                        </p:tav>
                                      </p:tavLst>
                                    </p:anim>
                                    <p:animEffect transition="in" filter="fade">
                                      <p:cBhvr>
                                        <p:cTn id="10" dur="2000"/>
                                        <p:tgtEl>
                                          <p:spTgt spid="209922"/>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209923">
                                            <p:txEl>
                                              <p:pRg st="1" end="1"/>
                                            </p:txEl>
                                          </p:spTgt>
                                        </p:tgtEl>
                                        <p:attrNameLst>
                                          <p:attrName>style.visibility</p:attrName>
                                        </p:attrNameLst>
                                      </p:cBhvr>
                                      <p:to>
                                        <p:strVal val="visible"/>
                                      </p:to>
                                    </p:set>
                                    <p:anim calcmode="lin" valueType="num">
                                      <p:cBhvr>
                                        <p:cTn id="15" dur="2000" fill="hold"/>
                                        <p:tgtEl>
                                          <p:spTgt spid="209923">
                                            <p:txEl>
                                              <p:pRg st="1" end="1"/>
                                            </p:txEl>
                                          </p:spTgt>
                                        </p:tgtEl>
                                        <p:attrNameLst>
                                          <p:attrName>ppt_w</p:attrName>
                                        </p:attrNameLst>
                                      </p:cBhvr>
                                      <p:tavLst>
                                        <p:tav tm="0">
                                          <p:val>
                                            <p:strVal val="#ppt_w*0.70"/>
                                          </p:val>
                                        </p:tav>
                                        <p:tav tm="100000">
                                          <p:val>
                                            <p:strVal val="#ppt_w"/>
                                          </p:val>
                                        </p:tav>
                                      </p:tavLst>
                                    </p:anim>
                                    <p:anim calcmode="lin" valueType="num">
                                      <p:cBhvr>
                                        <p:cTn id="16" dur="2000" fill="hold"/>
                                        <p:tgtEl>
                                          <p:spTgt spid="209923">
                                            <p:txEl>
                                              <p:pRg st="1" end="1"/>
                                            </p:txEl>
                                          </p:spTgt>
                                        </p:tgtEl>
                                        <p:attrNameLst>
                                          <p:attrName>ppt_h</p:attrName>
                                        </p:attrNameLst>
                                      </p:cBhvr>
                                      <p:tavLst>
                                        <p:tav tm="0">
                                          <p:val>
                                            <p:strVal val="#ppt_h"/>
                                          </p:val>
                                        </p:tav>
                                        <p:tav tm="100000">
                                          <p:val>
                                            <p:strVal val="#ppt_h"/>
                                          </p:val>
                                        </p:tav>
                                      </p:tavLst>
                                    </p:anim>
                                    <p:animEffect transition="in" filter="fade">
                                      <p:cBhvr>
                                        <p:cTn id="17" dur="2000"/>
                                        <p:tgtEl>
                                          <p:spTgt spid="209923">
                                            <p:txEl>
                                              <p:pRg st="1" end="1"/>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2" name="chimes.wav"/>
                                        </p:tgtEl>
                                      </p:cMediaNode>
                                    </p:audio>
                                  </p:sub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209923">
                                            <p:txEl>
                                              <p:pRg st="2" end="2"/>
                                            </p:txEl>
                                          </p:spTgt>
                                        </p:tgtEl>
                                        <p:attrNameLst>
                                          <p:attrName>style.visibility</p:attrName>
                                        </p:attrNameLst>
                                      </p:cBhvr>
                                      <p:to>
                                        <p:strVal val="visible"/>
                                      </p:to>
                                    </p:set>
                                    <p:anim calcmode="lin" valueType="num">
                                      <p:cBhvr>
                                        <p:cTn id="22" dur="2000" fill="hold"/>
                                        <p:tgtEl>
                                          <p:spTgt spid="209923">
                                            <p:txEl>
                                              <p:pRg st="2" end="2"/>
                                            </p:txEl>
                                          </p:spTgt>
                                        </p:tgtEl>
                                        <p:attrNameLst>
                                          <p:attrName>ppt_w</p:attrName>
                                        </p:attrNameLst>
                                      </p:cBhvr>
                                      <p:tavLst>
                                        <p:tav tm="0">
                                          <p:val>
                                            <p:strVal val="#ppt_w*0.70"/>
                                          </p:val>
                                        </p:tav>
                                        <p:tav tm="100000">
                                          <p:val>
                                            <p:strVal val="#ppt_w"/>
                                          </p:val>
                                        </p:tav>
                                      </p:tavLst>
                                    </p:anim>
                                    <p:anim calcmode="lin" valueType="num">
                                      <p:cBhvr>
                                        <p:cTn id="23" dur="2000" fill="hold"/>
                                        <p:tgtEl>
                                          <p:spTgt spid="209923">
                                            <p:txEl>
                                              <p:pRg st="2" end="2"/>
                                            </p:txEl>
                                          </p:spTgt>
                                        </p:tgtEl>
                                        <p:attrNameLst>
                                          <p:attrName>ppt_h</p:attrName>
                                        </p:attrNameLst>
                                      </p:cBhvr>
                                      <p:tavLst>
                                        <p:tav tm="0">
                                          <p:val>
                                            <p:strVal val="#ppt_h"/>
                                          </p:val>
                                        </p:tav>
                                        <p:tav tm="100000">
                                          <p:val>
                                            <p:strVal val="#ppt_h"/>
                                          </p:val>
                                        </p:tav>
                                      </p:tavLst>
                                    </p:anim>
                                    <p:animEffect transition="in" filter="fade">
                                      <p:cBhvr>
                                        <p:cTn id="24" dur="2000"/>
                                        <p:tgtEl>
                                          <p:spTgt spid="209923">
                                            <p:txEl>
                                              <p:pRg st="2" end="2"/>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himes.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p:bldP spid="209923"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7" name="Picture 15" descr="图片2"/>
          <p:cNvPicPr>
            <a:picLocks noChangeAspect="1" noChangeArrowheads="1"/>
          </p:cNvPicPr>
          <p:nvPr/>
        </p:nvPicPr>
        <p:blipFill>
          <a:blip r:embed="rId3"/>
          <a:srcRect/>
          <a:stretch>
            <a:fillRect/>
          </a:stretch>
        </p:blipFill>
        <p:spPr bwMode="auto">
          <a:xfrm>
            <a:off x="-398463" y="-58738"/>
            <a:ext cx="15249526" cy="11436351"/>
          </a:xfrm>
          <a:prstGeom prst="rect">
            <a:avLst/>
          </a:prstGeom>
          <a:noFill/>
          <a:ln w="9525">
            <a:noFill/>
            <a:miter lim="800000"/>
            <a:headEnd/>
            <a:tailEnd/>
          </a:ln>
        </p:spPr>
      </p:pic>
      <p:sp>
        <p:nvSpPr>
          <p:cNvPr id="90116" name="Text Box 4"/>
          <p:cNvSpPr txBox="1">
            <a:spLocks noChangeArrowheads="1"/>
          </p:cNvSpPr>
          <p:nvPr/>
        </p:nvSpPr>
        <p:spPr bwMode="auto">
          <a:xfrm>
            <a:off x="736600" y="977900"/>
            <a:ext cx="12136438" cy="1846263"/>
          </a:xfrm>
          <a:prstGeom prst="rect">
            <a:avLst/>
          </a:prstGeom>
          <a:noFill/>
          <a:ln w="9525">
            <a:noFill/>
            <a:miter lim="800000"/>
            <a:headEnd/>
            <a:tailEnd/>
          </a:ln>
          <a:effectLst/>
        </p:spPr>
        <p:txBody>
          <a:bodyPr lIns="144018" tIns="72009" rIns="144018" bIns="72009">
            <a:spAutoFit/>
          </a:bodyPr>
          <a:lstStyle/>
          <a:p>
            <a:pPr marL="720090" indent="-720090">
              <a:lnSpc>
                <a:spcPct val="50000"/>
              </a:lnSpc>
              <a:spcBef>
                <a:spcPct val="50000"/>
              </a:spcBef>
              <a:defRPr/>
            </a:pPr>
            <a:r>
              <a:rPr lang="zh-CN" altLang="en-US" sz="5700" b="1" dirty="0">
                <a:solidFill>
                  <a:schemeClr val="tx2"/>
                </a:solidFill>
                <a:effectLst>
                  <a:outerShdw blurRad="38100" dist="38100" dir="2700000" algn="tl">
                    <a:srgbClr val="C0C0C0"/>
                  </a:outerShdw>
                </a:effectLst>
                <a:ea typeface="宋体" pitchFamily="2" charset="-122"/>
              </a:rPr>
              <a:t>   </a:t>
            </a:r>
            <a:endParaRPr lang="zh-CN" altLang="en-US" sz="5000" b="1" dirty="0">
              <a:solidFill>
                <a:schemeClr val="tx2"/>
              </a:solidFill>
              <a:effectLst>
                <a:outerShdw blurRad="38100" dist="38100" dir="2700000" algn="tl">
                  <a:srgbClr val="C0C0C0"/>
                </a:outerShdw>
              </a:effectLst>
              <a:latin typeface="宋体" pitchFamily="2" charset="-122"/>
              <a:ea typeface="宋体" pitchFamily="2" charset="-122"/>
            </a:endParaRPr>
          </a:p>
          <a:p>
            <a:pPr marL="720090" indent="-720090">
              <a:lnSpc>
                <a:spcPct val="50000"/>
              </a:lnSpc>
              <a:spcBef>
                <a:spcPct val="50000"/>
              </a:spcBef>
              <a:defRPr/>
            </a:pPr>
            <a:r>
              <a:rPr lang="zh-CN" altLang="en-US" sz="6000" dirty="0">
                <a:solidFill>
                  <a:schemeClr val="accent2"/>
                </a:solidFill>
                <a:effectLst>
                  <a:outerShdw blurRad="38100" dist="38100" dir="2700000" algn="tl">
                    <a:srgbClr val="C0C0C0"/>
                  </a:outerShdw>
                </a:effectLst>
                <a:latin typeface="微软雅黑" pitchFamily="34" charset="-122"/>
                <a:ea typeface="微软雅黑" pitchFamily="34" charset="-122"/>
              </a:rPr>
              <a:t>   </a:t>
            </a:r>
            <a:r>
              <a:rPr lang="zh-CN" altLang="en-US" sz="6000" dirty="0">
                <a:effectLst>
                  <a:outerShdw blurRad="38100" dist="38100" dir="2700000" algn="tl">
                    <a:srgbClr val="C0C0C0"/>
                  </a:outerShdw>
                </a:effectLst>
                <a:latin typeface="微软雅黑" pitchFamily="34" charset="-122"/>
                <a:ea typeface="微软雅黑" pitchFamily="34" charset="-122"/>
              </a:rPr>
              <a:t>1．理想的含义</a:t>
            </a:r>
          </a:p>
          <a:p>
            <a:pPr marL="720090" indent="-720090">
              <a:lnSpc>
                <a:spcPct val="50000"/>
              </a:lnSpc>
              <a:defRPr/>
            </a:pPr>
            <a:r>
              <a:rPr lang="zh-CN" altLang="en-US" sz="4400" b="1" dirty="0">
                <a:effectLst>
                  <a:outerShdw blurRad="38100" dist="38100" dir="2700000" algn="tl">
                    <a:srgbClr val="C0C0C0"/>
                  </a:outerShdw>
                </a:effectLst>
                <a:latin typeface="宋体" pitchFamily="2" charset="-122"/>
                <a:ea typeface="宋体" pitchFamily="2" charset="-122"/>
              </a:rPr>
              <a:t>          </a:t>
            </a:r>
            <a:endParaRPr lang="zh-CN" altLang="en-US" sz="4400" b="1" dirty="0">
              <a:solidFill>
                <a:schemeClr val="tx2"/>
              </a:solidFill>
              <a:effectLst>
                <a:outerShdw blurRad="38100" dist="38100" dir="2700000" algn="tl">
                  <a:srgbClr val="C0C0C0"/>
                </a:outerShdw>
              </a:effectLst>
              <a:latin typeface="宋体" pitchFamily="2" charset="-122"/>
              <a:ea typeface="宋体" pitchFamily="2" charset="-122"/>
            </a:endParaRPr>
          </a:p>
        </p:txBody>
      </p:sp>
      <p:sp>
        <p:nvSpPr>
          <p:cNvPr id="90120" name="Text Box 8"/>
          <p:cNvSpPr txBox="1">
            <a:spLocks noChangeArrowheads="1"/>
          </p:cNvSpPr>
          <p:nvPr/>
        </p:nvSpPr>
        <p:spPr bwMode="auto">
          <a:xfrm>
            <a:off x="850900" y="4152900"/>
            <a:ext cx="8618538" cy="5224463"/>
          </a:xfrm>
          <a:prstGeom prst="rect">
            <a:avLst/>
          </a:prstGeom>
          <a:noFill/>
          <a:ln w="9525">
            <a:noFill/>
            <a:miter lim="800000"/>
            <a:headEnd/>
            <a:tailEnd/>
          </a:ln>
          <a:effectLst/>
        </p:spPr>
        <p:txBody>
          <a:bodyPr lIns="144018" tIns="72009" rIns="144018" bIns="72009">
            <a:spAutoFit/>
          </a:bodyPr>
          <a:lstStyle/>
          <a:p>
            <a:pPr>
              <a:spcBef>
                <a:spcPct val="50000"/>
              </a:spcBef>
              <a:defRPr/>
            </a:pPr>
            <a:r>
              <a:rPr lang="zh-CN" altLang="en-US" b="1" dirty="0">
                <a:solidFill>
                  <a:srgbClr val="5A022A"/>
                </a:solidFill>
                <a:effectLst>
                  <a:outerShdw blurRad="38100" dist="38100" dir="2700000" algn="tl">
                    <a:srgbClr val="C0C0C0"/>
                  </a:outerShdw>
                </a:effectLst>
                <a:ea typeface="宋体" pitchFamily="2" charset="-122"/>
              </a:rPr>
              <a:t>         </a:t>
            </a:r>
            <a:r>
              <a:rPr lang="zh-CN" altLang="en-US" sz="4400" b="1" dirty="0">
                <a:solidFill>
                  <a:srgbClr val="990033"/>
                </a:solidFill>
                <a:effectLst>
                  <a:outerShdw blurRad="38100" dist="38100" dir="2700000" algn="tl">
                    <a:srgbClr val="C0C0C0"/>
                  </a:outerShdw>
                </a:effectLst>
                <a:latin typeface="楷体_GB2312" pitchFamily="49" charset="-122"/>
                <a:ea typeface="楷体_GB2312" pitchFamily="49" charset="-122"/>
              </a:rPr>
              <a:t>理想作为一种精神现象，是人类社会实践的产物。</a:t>
            </a:r>
            <a:endParaRPr lang="en-US" altLang="zh-CN" sz="4400" b="1" dirty="0">
              <a:solidFill>
                <a:srgbClr val="990033"/>
              </a:solidFill>
              <a:effectLst>
                <a:outerShdw blurRad="38100" dist="38100" dir="2700000" algn="tl">
                  <a:srgbClr val="C0C0C0"/>
                </a:outerShdw>
              </a:effectLst>
              <a:latin typeface="楷体_GB2312" pitchFamily="49" charset="-122"/>
              <a:ea typeface="楷体_GB2312" pitchFamily="49" charset="-122"/>
            </a:endParaRPr>
          </a:p>
          <a:p>
            <a:pPr>
              <a:spcBef>
                <a:spcPct val="50000"/>
              </a:spcBef>
              <a:defRPr/>
            </a:pPr>
            <a:r>
              <a:rPr lang="zh-CN" altLang="en-US" sz="4400" b="1" dirty="0">
                <a:solidFill>
                  <a:srgbClr val="990033"/>
                </a:solidFill>
                <a:effectLst>
                  <a:outerShdw blurRad="38100" dist="38100" dir="2700000" algn="tl">
                    <a:srgbClr val="C0C0C0"/>
                  </a:outerShdw>
                </a:effectLst>
                <a:latin typeface="楷体_GB2312" pitchFamily="49" charset="-122"/>
                <a:ea typeface="楷体_GB2312" pitchFamily="49" charset="-122"/>
              </a:rPr>
              <a:t>   理想是人们在实践中形成的、有实现可能性的、对未来社会和自身发展的向往与追求</a:t>
            </a:r>
            <a:r>
              <a:rPr lang="en-US" altLang="zh-CN" sz="4400" b="1" dirty="0">
                <a:solidFill>
                  <a:srgbClr val="990033"/>
                </a:solidFill>
                <a:effectLst>
                  <a:outerShdw blurRad="38100" dist="38100" dir="2700000" algn="tl">
                    <a:srgbClr val="C0C0C0"/>
                  </a:outerShdw>
                </a:effectLst>
                <a:latin typeface="楷体_GB2312" pitchFamily="49" charset="-122"/>
                <a:ea typeface="楷体_GB2312" pitchFamily="49" charset="-122"/>
              </a:rPr>
              <a:t>,</a:t>
            </a:r>
            <a:r>
              <a:rPr lang="zh-CN" altLang="en-US" sz="4400" b="1" dirty="0">
                <a:solidFill>
                  <a:srgbClr val="990033"/>
                </a:solidFill>
                <a:effectLst>
                  <a:outerShdw blurRad="38100" dist="38100" dir="2700000" algn="tl">
                    <a:srgbClr val="C0C0C0"/>
                  </a:outerShdw>
                </a:effectLst>
                <a:latin typeface="楷体_GB2312" pitchFamily="49" charset="-122"/>
                <a:ea typeface="楷体_GB2312" pitchFamily="49" charset="-122"/>
              </a:rPr>
              <a:t>是人们世界观、人生观和价值观在奋斗目标上的集中体现。</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625" name="Picture 4" descr="can1"/>
          <p:cNvPicPr>
            <a:picLocks noChangeAspect="1" noChangeArrowheads="1"/>
          </p:cNvPicPr>
          <p:nvPr/>
        </p:nvPicPr>
        <p:blipFill>
          <a:blip r:embed="rId2"/>
          <a:srcRect/>
          <a:stretch>
            <a:fillRect/>
          </a:stretch>
        </p:blipFill>
        <p:spPr bwMode="auto">
          <a:xfrm>
            <a:off x="11510963" y="411163"/>
            <a:ext cx="2160587" cy="2159000"/>
          </a:xfrm>
          <a:prstGeom prst="rect">
            <a:avLst/>
          </a:prstGeom>
          <a:noFill/>
          <a:ln w="9525">
            <a:noFill/>
            <a:miter lim="800000"/>
            <a:headEnd/>
            <a:tailEnd/>
          </a:ln>
        </p:spPr>
      </p:pic>
      <p:sp>
        <p:nvSpPr>
          <p:cNvPr id="211973" name="AutoShape 5"/>
          <p:cNvSpPr>
            <a:spLocks noChangeArrowheads="1"/>
          </p:cNvSpPr>
          <p:nvPr/>
        </p:nvSpPr>
        <p:spPr bwMode="auto">
          <a:xfrm>
            <a:off x="738188" y="1152525"/>
            <a:ext cx="11431587" cy="9001125"/>
          </a:xfrm>
          <a:prstGeom prst="foldedCorner">
            <a:avLst>
              <a:gd name="adj" fmla="val 12500"/>
            </a:avLst>
          </a:prstGeom>
          <a:solidFill>
            <a:srgbClr val="CCFFCC">
              <a:alpha val="50000"/>
            </a:srgbClr>
          </a:solidFill>
          <a:ln w="9525">
            <a:solidFill>
              <a:schemeClr val="tx1"/>
            </a:solidFill>
            <a:round/>
            <a:headEnd/>
            <a:tailEnd/>
          </a:ln>
          <a:effectLst/>
        </p:spPr>
        <p:txBody>
          <a:bodyPr wrap="none" lIns="144018" tIns="72009" rIns="144018" bIns="72009" anchor="ctr"/>
          <a:lstStyle/>
          <a:p>
            <a:pPr algn="ctr">
              <a:defRPr/>
            </a:pPr>
            <a:r>
              <a:rPr lang="zh-CN" altLang="en-US" sz="5700" b="1" dirty="0">
                <a:latin typeface="微软雅黑" pitchFamily="34" charset="-122"/>
                <a:ea typeface="微软雅黑" pitchFamily="34" charset="-122"/>
              </a:rPr>
              <a:t>2．理想的特征</a:t>
            </a:r>
          </a:p>
          <a:p>
            <a:pPr algn="ctr">
              <a:defRPr/>
            </a:pPr>
            <a:endParaRPr lang="zh-CN" altLang="en-US" b="1" dirty="0">
              <a:solidFill>
                <a:srgbClr val="FF0000"/>
              </a:solidFill>
              <a:ea typeface="宋体" pitchFamily="2" charset="-122"/>
            </a:endParaRPr>
          </a:p>
          <a:p>
            <a:pPr algn="ctr">
              <a:defRPr/>
            </a:pPr>
            <a:r>
              <a:rPr lang="zh-CN" altLang="en-US" sz="4000" b="1" dirty="0">
                <a:solidFill>
                  <a:srgbClr val="FF0000"/>
                </a:solidFill>
                <a:ea typeface="宋体" pitchFamily="2" charset="-122"/>
              </a:rPr>
              <a:t>（</a:t>
            </a:r>
            <a:r>
              <a:rPr lang="en-US" altLang="zh-CN" sz="4400" b="1" dirty="0">
                <a:solidFill>
                  <a:srgbClr val="FF0000"/>
                </a:solidFill>
                <a:ea typeface="宋体" pitchFamily="2" charset="-122"/>
              </a:rPr>
              <a:t>1</a:t>
            </a:r>
            <a:r>
              <a:rPr lang="zh-CN" altLang="en-US" sz="4400" b="1" dirty="0">
                <a:solidFill>
                  <a:srgbClr val="FF0000"/>
                </a:solidFill>
                <a:ea typeface="宋体" pitchFamily="2" charset="-122"/>
              </a:rPr>
              <a:t>）理想具有时代性</a:t>
            </a:r>
            <a:r>
              <a:rPr lang="zh-CN" altLang="en-US" sz="4400" dirty="0">
                <a:ea typeface="宋体" pitchFamily="2" charset="-122"/>
              </a:rPr>
              <a:t> </a:t>
            </a:r>
            <a:endParaRPr lang="en-US" altLang="zh-CN" sz="4400" dirty="0">
              <a:ea typeface="宋体" pitchFamily="2" charset="-122"/>
            </a:endParaRPr>
          </a:p>
          <a:p>
            <a:pPr algn="ctr">
              <a:defRPr/>
            </a:pPr>
            <a:r>
              <a:rPr lang="zh-CN" altLang="en-US" sz="4400" dirty="0">
                <a:ea typeface="宋体" pitchFamily="2" charset="-122"/>
              </a:rPr>
              <a:t>         </a:t>
            </a:r>
            <a:endParaRPr lang="zh-CN" altLang="en-US" b="1" dirty="0">
              <a:solidFill>
                <a:srgbClr val="FF0000"/>
              </a:solidFill>
              <a:effectLst>
                <a:outerShdw blurRad="38100" dist="38100" dir="2700000" algn="tl">
                  <a:srgbClr val="000000"/>
                </a:outerShdw>
              </a:effectLst>
              <a:ea typeface="宋体" pitchFamily="2" charset="-122"/>
            </a:endParaRPr>
          </a:p>
          <a:p>
            <a:pPr algn="ctr">
              <a:defRPr/>
            </a:pPr>
            <a:r>
              <a:rPr lang="zh-CN" altLang="en-US" dirty="0">
                <a:effectLst>
                  <a:outerShdw blurRad="38100" dist="38100" dir="2700000" algn="tl">
                    <a:srgbClr val="FFFFFF"/>
                  </a:outerShdw>
                </a:effectLst>
                <a:ea typeface="宋体" pitchFamily="2" charset="-122"/>
              </a:rPr>
              <a:t>         </a:t>
            </a:r>
            <a:r>
              <a:rPr lang="zh-CN" altLang="en-US" sz="4400" b="1" dirty="0">
                <a:effectLst>
                  <a:outerShdw blurRad="38100" dist="38100" dir="2700000" algn="tl">
                    <a:srgbClr val="FFFFFF"/>
                  </a:outerShdw>
                </a:effectLst>
                <a:ea typeface="宋体" pitchFamily="2" charset="-122"/>
              </a:rPr>
              <a:t>理想是一个社会历史范畴。</a:t>
            </a:r>
            <a:endParaRPr lang="zh-CN" altLang="en-US" sz="4400" b="1" dirty="0">
              <a:solidFill>
                <a:srgbClr val="FF0000"/>
              </a:solidFill>
              <a:effectLst>
                <a:outerShdw blurRad="38100" dist="38100" dir="2700000" algn="tl">
                  <a:srgbClr val="000000"/>
                </a:outerShdw>
              </a:effectLst>
              <a:ea typeface="宋体" pitchFamily="2" charset="-122"/>
            </a:endParaRPr>
          </a:p>
          <a:p>
            <a:pPr algn="ctr">
              <a:defRPr/>
            </a:pPr>
            <a:r>
              <a:rPr lang="zh-CN" altLang="en-US" sz="4400" b="1" dirty="0">
                <a:effectLst>
                  <a:outerShdw blurRad="38100" dist="38100" dir="2700000" algn="tl">
                    <a:srgbClr val="FFFFFF"/>
                  </a:outerShdw>
                </a:effectLst>
                <a:ea typeface="宋体" pitchFamily="2" charset="-122"/>
              </a:rPr>
              <a:t>        理想作为一种社会意识，既不是人们</a:t>
            </a:r>
          </a:p>
          <a:p>
            <a:pPr algn="ctr">
              <a:defRPr/>
            </a:pPr>
            <a:r>
              <a:rPr lang="zh-CN" altLang="en-US" sz="4400" b="1" dirty="0">
                <a:effectLst>
                  <a:outerShdw blurRad="38100" dist="38100" dir="2700000" algn="tl">
                    <a:srgbClr val="FFFFFF"/>
                  </a:outerShdw>
                </a:effectLst>
                <a:ea typeface="宋体" pitchFamily="2" charset="-122"/>
              </a:rPr>
              <a:t>头脑里固有的，也不是天上掉下来的，而</a:t>
            </a:r>
          </a:p>
          <a:p>
            <a:pPr algn="ctr">
              <a:defRPr/>
            </a:pPr>
            <a:r>
              <a:rPr lang="zh-CN" altLang="en-US" sz="4400" b="1" dirty="0">
                <a:effectLst>
                  <a:outerShdw blurRad="38100" dist="38100" dir="2700000" algn="tl">
                    <a:srgbClr val="FFFFFF"/>
                  </a:outerShdw>
                </a:effectLst>
                <a:ea typeface="宋体" pitchFamily="2" charset="-122"/>
              </a:rPr>
              <a:t>是社会存在在人们头脑中的反映。</a:t>
            </a:r>
          </a:p>
          <a:p>
            <a:pPr algn="ctr">
              <a:defRPr/>
            </a:pPr>
            <a:endParaRPr lang="zh-CN" altLang="en-US" b="1" dirty="0">
              <a:effectLst>
                <a:outerShdw blurRad="38100" dist="38100" dir="2700000" algn="tl">
                  <a:srgbClr val="FFFFFF"/>
                </a:outerShdw>
              </a:effectLst>
              <a:ea typeface="宋体" pitchFamily="2" charset="-122"/>
            </a:endParaRPr>
          </a:p>
          <a:p>
            <a:pPr algn="ctr">
              <a:defRPr/>
            </a:pPr>
            <a:r>
              <a:rPr lang="en-US" altLang="zh-CN" sz="4000" b="1" dirty="0">
                <a:effectLst>
                  <a:outerShdw blurRad="38100" dist="38100" dir="2700000" algn="tl">
                    <a:srgbClr val="FFFFFF"/>
                  </a:outerShdw>
                </a:effectLst>
                <a:ea typeface="宋体" pitchFamily="2" charset="-122"/>
              </a:rPr>
              <a:t>《</a:t>
            </a:r>
            <a:r>
              <a:rPr lang="zh-CN" altLang="en-US" sz="4000" b="1" dirty="0">
                <a:effectLst>
                  <a:outerShdw blurRad="38100" dist="38100" dir="2700000" algn="tl">
                    <a:srgbClr val="FFFFFF"/>
                  </a:outerShdw>
                </a:effectLst>
                <a:ea typeface="宋体" pitchFamily="2" charset="-122"/>
              </a:rPr>
              <a:t>理    想</a:t>
            </a:r>
            <a:r>
              <a:rPr lang="en-US" altLang="zh-CN" sz="4000" b="1" dirty="0">
                <a:effectLst>
                  <a:outerShdw blurRad="38100" dist="38100" dir="2700000" algn="tl">
                    <a:srgbClr val="FFFFFF"/>
                  </a:outerShdw>
                </a:effectLst>
                <a:ea typeface="宋体" pitchFamily="2" charset="-122"/>
              </a:rPr>
              <a:t>》</a:t>
            </a:r>
            <a:endParaRPr lang="zh-CN" altLang="en-US" sz="4000" b="1" dirty="0">
              <a:effectLst>
                <a:outerShdw blurRad="38100" dist="38100" dir="2700000" algn="tl">
                  <a:srgbClr val="FFFFFF"/>
                </a:outerShdw>
              </a:effectLst>
              <a:ea typeface="宋体" pitchFamily="2" charset="-122"/>
            </a:endParaRPr>
          </a:p>
          <a:p>
            <a:pPr algn="ctr">
              <a:defRPr/>
            </a:pPr>
            <a:r>
              <a:rPr lang="zh-CN" altLang="en-US" sz="4000" b="1" dirty="0">
                <a:effectLst>
                  <a:outerShdw blurRad="38100" dist="38100" dir="2700000" algn="tl">
                    <a:srgbClr val="FFFFFF"/>
                  </a:outerShdw>
                </a:effectLst>
                <a:ea typeface="宋体" pitchFamily="2" charset="-122"/>
              </a:rPr>
              <a:t>             饥饿的年代，理想是温饱；</a:t>
            </a:r>
          </a:p>
          <a:p>
            <a:pPr algn="ctr">
              <a:defRPr/>
            </a:pPr>
            <a:r>
              <a:rPr lang="zh-CN" altLang="en-US" sz="4000" b="1" dirty="0">
                <a:effectLst>
                  <a:outerShdw blurRad="38100" dist="38100" dir="2700000" algn="tl">
                    <a:srgbClr val="FFFFFF"/>
                  </a:outerShdw>
                </a:effectLst>
                <a:ea typeface="宋体" pitchFamily="2" charset="-122"/>
              </a:rPr>
              <a:t>             温饱的年代，理想是文明；</a:t>
            </a:r>
          </a:p>
          <a:p>
            <a:pPr algn="ctr">
              <a:defRPr/>
            </a:pPr>
            <a:r>
              <a:rPr lang="zh-CN" altLang="en-US" sz="4000" b="1" dirty="0">
                <a:effectLst>
                  <a:outerShdw blurRad="38100" dist="38100" dir="2700000" algn="tl">
                    <a:srgbClr val="FFFFFF"/>
                  </a:outerShdw>
                </a:effectLst>
                <a:ea typeface="宋体" pitchFamily="2" charset="-122"/>
              </a:rPr>
              <a:t>             离乱的年代，理想是安定；</a:t>
            </a:r>
          </a:p>
          <a:p>
            <a:pPr algn="ctr">
              <a:defRPr/>
            </a:pPr>
            <a:r>
              <a:rPr lang="zh-CN" altLang="en-US" sz="4000" b="1" dirty="0">
                <a:effectLst>
                  <a:outerShdw blurRad="38100" dist="38100" dir="2700000" algn="tl">
                    <a:srgbClr val="FFFFFF"/>
                  </a:outerShdw>
                </a:effectLst>
                <a:ea typeface="宋体" pitchFamily="2" charset="-122"/>
              </a:rPr>
              <a:t>             安定的年代，理想是繁荣。</a:t>
            </a:r>
          </a:p>
          <a:p>
            <a:pPr algn="ctr">
              <a:defRPr/>
            </a:pPr>
            <a:r>
              <a:rPr lang="zh-CN" altLang="en-US" sz="4000" b="1" dirty="0">
                <a:effectLst>
                  <a:outerShdw blurRad="38100" dist="38100" dir="2700000" algn="tl">
                    <a:srgbClr val="FFFFFF"/>
                  </a:outerShdw>
                </a:effectLst>
                <a:ea typeface="宋体" pitchFamily="2" charset="-122"/>
              </a:rPr>
              <a:t>                                           </a:t>
            </a:r>
            <a:r>
              <a:rPr lang="en-US" altLang="zh-CN" sz="4000" b="1" dirty="0">
                <a:effectLst>
                  <a:outerShdw blurRad="38100" dist="38100" dir="2700000" algn="tl">
                    <a:srgbClr val="FFFFFF"/>
                  </a:outerShdw>
                </a:effectLst>
                <a:ea typeface="宋体" pitchFamily="2" charset="-122"/>
              </a:rPr>
              <a:t>———</a:t>
            </a:r>
            <a:r>
              <a:rPr lang="zh-CN" altLang="en-US" sz="4000" b="1" dirty="0">
                <a:effectLst>
                  <a:outerShdw blurRad="38100" dist="38100" dir="2700000" algn="tl">
                    <a:srgbClr val="FFFFFF"/>
                  </a:outerShdw>
                </a:effectLst>
                <a:ea typeface="宋体" pitchFamily="2" charset="-122"/>
              </a:rPr>
              <a:t>流沙河</a:t>
            </a: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7" name="AutoShape 5"/>
          <p:cNvSpPr>
            <a:spLocks noChangeArrowheads="1"/>
          </p:cNvSpPr>
          <p:nvPr/>
        </p:nvSpPr>
        <p:spPr bwMode="auto">
          <a:xfrm>
            <a:off x="1296988" y="1655763"/>
            <a:ext cx="11112500" cy="7031037"/>
          </a:xfrm>
          <a:prstGeom prst="foldedCorner">
            <a:avLst>
              <a:gd name="adj" fmla="val 12500"/>
            </a:avLst>
          </a:prstGeom>
          <a:solidFill>
            <a:srgbClr val="CCFFCC">
              <a:alpha val="50000"/>
            </a:srgbClr>
          </a:solidFill>
          <a:ln w="9525">
            <a:solidFill>
              <a:schemeClr val="tx1"/>
            </a:solidFill>
            <a:round/>
            <a:headEnd/>
            <a:tailEnd/>
          </a:ln>
          <a:effectLst/>
        </p:spPr>
        <p:txBody>
          <a:bodyPr wrap="none" lIns="144018" tIns="72009" rIns="144018" bIns="72009" anchor="ctr"/>
          <a:lstStyle/>
          <a:p>
            <a:pPr>
              <a:defRPr/>
            </a:pPr>
            <a:r>
              <a:rPr lang="zh-CN" altLang="en-US" sz="4400" b="1" dirty="0">
                <a:solidFill>
                  <a:srgbClr val="FF0000"/>
                </a:solidFill>
                <a:ea typeface="宋体" pitchFamily="2" charset="-122"/>
              </a:rPr>
              <a:t>（</a:t>
            </a:r>
            <a:r>
              <a:rPr lang="en-US" altLang="zh-CN" sz="4400" b="1" dirty="0">
                <a:solidFill>
                  <a:srgbClr val="FF0000"/>
                </a:solidFill>
                <a:ea typeface="宋体" pitchFamily="2" charset="-122"/>
              </a:rPr>
              <a:t>2</a:t>
            </a:r>
            <a:r>
              <a:rPr lang="zh-CN" altLang="en-US" sz="4400" b="1" dirty="0">
                <a:solidFill>
                  <a:srgbClr val="FF0000"/>
                </a:solidFill>
                <a:ea typeface="宋体" pitchFamily="2" charset="-122"/>
              </a:rPr>
              <a:t>）理想具有阶级性。</a:t>
            </a:r>
          </a:p>
          <a:p>
            <a:pPr>
              <a:defRPr/>
            </a:pPr>
            <a:endParaRPr lang="zh-CN" altLang="en-US" sz="1600" b="1" dirty="0">
              <a:solidFill>
                <a:srgbClr val="FF0000"/>
              </a:solidFill>
              <a:ea typeface="宋体" pitchFamily="2" charset="-122"/>
            </a:endParaRPr>
          </a:p>
          <a:p>
            <a:pPr>
              <a:defRPr/>
            </a:pPr>
            <a:r>
              <a:rPr lang="zh-CN" altLang="en-US" b="1" dirty="0">
                <a:ea typeface="宋体" pitchFamily="2" charset="-122"/>
              </a:rPr>
              <a:t>         </a:t>
            </a:r>
            <a:r>
              <a:rPr lang="zh-CN" altLang="en-US" sz="4400" b="1" dirty="0">
                <a:effectLst>
                  <a:outerShdw blurRad="38100" dist="38100" dir="2700000" algn="tl">
                    <a:srgbClr val="FFFFFF"/>
                  </a:outerShdw>
                </a:effectLst>
                <a:ea typeface="宋体" pitchFamily="2" charset="-122"/>
              </a:rPr>
              <a:t>在阶级社会里， 理想受到一定的阶级</a:t>
            </a:r>
          </a:p>
          <a:p>
            <a:pPr>
              <a:defRPr/>
            </a:pPr>
            <a:r>
              <a:rPr lang="zh-CN" altLang="en-US" sz="4400" b="1" dirty="0">
                <a:effectLst>
                  <a:outerShdw blurRad="38100" dist="38100" dir="2700000" algn="tl">
                    <a:srgbClr val="FFFFFF"/>
                  </a:outerShdw>
                </a:effectLst>
                <a:ea typeface="宋体" pitchFamily="2" charset="-122"/>
              </a:rPr>
              <a:t>地位和阶级利益的制约。</a:t>
            </a:r>
          </a:p>
          <a:p>
            <a:pPr>
              <a:defRPr/>
            </a:pPr>
            <a:r>
              <a:rPr lang="zh-CN" altLang="en-US" sz="4400" b="1" dirty="0">
                <a:effectLst>
                  <a:outerShdw blurRad="38100" dist="38100" dir="2700000" algn="tl">
                    <a:srgbClr val="FFFFFF"/>
                  </a:outerShdw>
                </a:effectLst>
                <a:ea typeface="宋体" pitchFamily="2" charset="-122"/>
              </a:rPr>
              <a:t>        每一个人都是站在一定的阶级立场上，</a:t>
            </a:r>
          </a:p>
          <a:p>
            <a:pPr>
              <a:defRPr/>
            </a:pPr>
            <a:r>
              <a:rPr lang="zh-CN" altLang="en-US" sz="4400" b="1" dirty="0">
                <a:effectLst>
                  <a:outerShdw blurRad="38100" dist="38100" dir="2700000" algn="tl">
                    <a:srgbClr val="FFFFFF"/>
                  </a:outerShdw>
                </a:effectLst>
                <a:ea typeface="宋体" pitchFamily="2" charset="-122"/>
              </a:rPr>
              <a:t>用一定阶级的世界观和方法论来观察社会，</a:t>
            </a:r>
          </a:p>
          <a:p>
            <a:pPr>
              <a:defRPr/>
            </a:pPr>
            <a:r>
              <a:rPr lang="zh-CN" altLang="en-US" sz="4400" b="1" dirty="0">
                <a:effectLst>
                  <a:outerShdw blurRad="38100" dist="38100" dir="2700000" algn="tl">
                    <a:srgbClr val="FFFFFF"/>
                  </a:outerShdw>
                </a:effectLst>
                <a:ea typeface="宋体" pitchFamily="2" charset="-122"/>
              </a:rPr>
              <a:t>提出奋斗目标的。</a:t>
            </a:r>
          </a:p>
          <a:p>
            <a:pPr>
              <a:defRPr/>
            </a:pPr>
            <a:r>
              <a:rPr lang="zh-CN" altLang="en-US" sz="4400" b="1" dirty="0">
                <a:effectLst>
                  <a:outerShdw blurRad="38100" dist="38100" dir="2700000" algn="tl">
                    <a:srgbClr val="FFFFFF"/>
                  </a:outerShdw>
                </a:effectLst>
                <a:ea typeface="宋体" pitchFamily="2" charset="-122"/>
              </a:rPr>
              <a:t>        不同的阶级有着不同的理想。</a:t>
            </a: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AutoShape 5"/>
          <p:cNvSpPr>
            <a:spLocks noChangeArrowheads="1"/>
          </p:cNvSpPr>
          <p:nvPr/>
        </p:nvSpPr>
        <p:spPr bwMode="auto">
          <a:xfrm>
            <a:off x="962025" y="1430338"/>
            <a:ext cx="12590463" cy="7032625"/>
          </a:xfrm>
          <a:prstGeom prst="foldedCorner">
            <a:avLst>
              <a:gd name="adj" fmla="val 12500"/>
            </a:avLst>
          </a:prstGeom>
          <a:solidFill>
            <a:srgbClr val="CCFFCC">
              <a:alpha val="50195"/>
            </a:srgbClr>
          </a:solidFill>
          <a:ln w="9525">
            <a:solidFill>
              <a:schemeClr val="tx1"/>
            </a:solidFill>
            <a:round/>
            <a:headEnd/>
            <a:tailEnd/>
          </a:ln>
        </p:spPr>
        <p:txBody>
          <a:bodyPr wrap="none" lIns="144018" tIns="72009" rIns="144018" bIns="72009" anchor="ctr"/>
          <a:lstStyle/>
          <a:p>
            <a:r>
              <a:rPr lang="zh-CN" altLang="en-US" sz="4400" b="1">
                <a:solidFill>
                  <a:srgbClr val="FF0000"/>
                </a:solidFill>
              </a:rPr>
              <a:t>（</a:t>
            </a:r>
            <a:r>
              <a:rPr lang="en-US" altLang="zh-CN" sz="4400" b="1">
                <a:solidFill>
                  <a:srgbClr val="FF0000"/>
                </a:solidFill>
              </a:rPr>
              <a:t>3</a:t>
            </a:r>
            <a:r>
              <a:rPr lang="zh-CN" altLang="en-US" sz="4400" b="1">
                <a:solidFill>
                  <a:srgbClr val="FF0000"/>
                </a:solidFill>
              </a:rPr>
              <a:t>）理想具有实践性。</a:t>
            </a:r>
          </a:p>
          <a:p>
            <a:endParaRPr lang="zh-CN" altLang="en-US" sz="1600" b="1">
              <a:solidFill>
                <a:srgbClr val="FF0000"/>
              </a:solidFill>
            </a:endParaRPr>
          </a:p>
          <a:p>
            <a:r>
              <a:rPr lang="zh-CN" altLang="en-US" sz="4400" b="1"/>
              <a:t>        理想在人们的社会生活中产生，又在社</a:t>
            </a:r>
          </a:p>
          <a:p>
            <a:r>
              <a:rPr lang="zh-CN" altLang="en-US" sz="4400" b="1"/>
              <a:t>会生活中得到检验和发展。</a:t>
            </a:r>
          </a:p>
          <a:p>
            <a:r>
              <a:rPr lang="zh-CN" altLang="en-US" sz="4400" b="1"/>
              <a:t>        一个人的理想总是随着他所参加的社会</a:t>
            </a:r>
          </a:p>
          <a:p>
            <a:r>
              <a:rPr lang="zh-CN" altLang="en-US" sz="4400" b="1"/>
              <a:t>实践的发展而逐步形成和巩固起来的。</a:t>
            </a: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AutoShape 9"/>
          <p:cNvSpPr>
            <a:spLocks noChangeArrowheads="1"/>
          </p:cNvSpPr>
          <p:nvPr/>
        </p:nvSpPr>
        <p:spPr bwMode="auto">
          <a:xfrm>
            <a:off x="738188" y="2112963"/>
            <a:ext cx="11793537" cy="7031037"/>
          </a:xfrm>
          <a:prstGeom prst="foldedCorner">
            <a:avLst>
              <a:gd name="adj" fmla="val 12500"/>
            </a:avLst>
          </a:prstGeom>
          <a:solidFill>
            <a:srgbClr val="CCFFCC">
              <a:alpha val="50195"/>
            </a:srgbClr>
          </a:solidFill>
          <a:ln w="9525">
            <a:solidFill>
              <a:schemeClr val="tx1"/>
            </a:solidFill>
            <a:round/>
            <a:headEnd/>
            <a:tailEnd/>
          </a:ln>
        </p:spPr>
        <p:txBody>
          <a:bodyPr wrap="none" lIns="144018" tIns="72009" rIns="144018" bIns="72009" anchor="ctr"/>
          <a:lstStyle/>
          <a:p>
            <a:r>
              <a:rPr lang="zh-CN" altLang="en-US" sz="4400" b="1">
                <a:solidFill>
                  <a:srgbClr val="FF0000"/>
                </a:solidFill>
              </a:rPr>
              <a:t>（</a:t>
            </a:r>
            <a:r>
              <a:rPr lang="en-US" altLang="zh-CN" sz="4400" b="1">
                <a:solidFill>
                  <a:srgbClr val="FF0000"/>
                </a:solidFill>
              </a:rPr>
              <a:t>4</a:t>
            </a:r>
            <a:r>
              <a:rPr lang="zh-CN" altLang="en-US" sz="4400" b="1">
                <a:solidFill>
                  <a:srgbClr val="FF0000"/>
                </a:solidFill>
              </a:rPr>
              <a:t>）理想具有实现的可能性。</a:t>
            </a:r>
          </a:p>
          <a:p>
            <a:endParaRPr lang="zh-CN" altLang="en-US" sz="1600" b="1">
              <a:solidFill>
                <a:srgbClr val="FF0000"/>
              </a:solidFill>
            </a:endParaRPr>
          </a:p>
          <a:p>
            <a:r>
              <a:rPr lang="zh-CN" altLang="en-US" sz="4400"/>
              <a:t>          </a:t>
            </a:r>
            <a:r>
              <a:rPr lang="zh-CN" altLang="en-US" sz="4400" b="1"/>
              <a:t>理想是对客观现实的自觉反映，因而</a:t>
            </a:r>
          </a:p>
          <a:p>
            <a:r>
              <a:rPr lang="zh-CN" altLang="en-US" sz="4400" b="1"/>
              <a:t>  理想的内容是客观的而不是主观的。</a:t>
            </a:r>
          </a:p>
          <a:p>
            <a:endParaRPr lang="zh-CN" altLang="en-US" sz="1400" b="1"/>
          </a:p>
          <a:p>
            <a:r>
              <a:rPr lang="zh-CN" altLang="en-US" sz="4400" b="1"/>
              <a:t>         理想也只有在现实中才有可能实现，</a:t>
            </a:r>
          </a:p>
          <a:p>
            <a:r>
              <a:rPr lang="zh-CN" altLang="en-US" sz="4400" b="1"/>
              <a:t>如果不具有转化为现实的可能性，就不是理</a:t>
            </a:r>
          </a:p>
          <a:p>
            <a:r>
              <a:rPr lang="zh-CN" altLang="en-US" sz="4400" b="1"/>
              <a:t> 想，而是空想或幻想。</a:t>
            </a:r>
          </a:p>
        </p:txBody>
      </p:sp>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8" name="AutoShape 4"/>
          <p:cNvSpPr>
            <a:spLocks noChangeArrowheads="1"/>
          </p:cNvSpPr>
          <p:nvPr/>
        </p:nvSpPr>
        <p:spPr bwMode="auto">
          <a:xfrm>
            <a:off x="1944688" y="1512888"/>
            <a:ext cx="10998200" cy="7029450"/>
          </a:xfrm>
          <a:prstGeom prst="foldedCorner">
            <a:avLst>
              <a:gd name="adj" fmla="val 12500"/>
            </a:avLst>
          </a:prstGeom>
          <a:solidFill>
            <a:srgbClr val="CCFFCC">
              <a:alpha val="50000"/>
            </a:srgbClr>
          </a:solidFill>
          <a:ln w="9525">
            <a:solidFill>
              <a:schemeClr val="tx1"/>
            </a:solidFill>
            <a:round/>
            <a:headEnd/>
            <a:tailEnd/>
          </a:ln>
          <a:effectLst/>
        </p:spPr>
        <p:txBody>
          <a:bodyPr wrap="none" lIns="144018" tIns="72009" rIns="144018" bIns="72009" anchor="ctr"/>
          <a:lstStyle/>
          <a:p>
            <a:pPr>
              <a:defRPr/>
            </a:pPr>
            <a:endParaRPr lang="zh-CN" altLang="en-US" b="1" dirty="0">
              <a:solidFill>
                <a:srgbClr val="FF0000"/>
              </a:solidFill>
              <a:ea typeface="宋体" pitchFamily="2" charset="-122"/>
            </a:endParaRPr>
          </a:p>
          <a:p>
            <a:pPr>
              <a:defRPr/>
            </a:pPr>
            <a:endParaRPr lang="zh-CN" altLang="en-US" b="1" dirty="0">
              <a:solidFill>
                <a:srgbClr val="FF0000"/>
              </a:solidFill>
              <a:ea typeface="宋体" pitchFamily="2" charset="-122"/>
            </a:endParaRPr>
          </a:p>
          <a:p>
            <a:pPr>
              <a:defRPr/>
            </a:pPr>
            <a:r>
              <a:rPr lang="zh-CN" altLang="en-US" sz="4400" b="1" dirty="0">
                <a:solidFill>
                  <a:srgbClr val="FF0000"/>
                </a:solidFill>
                <a:latin typeface="宋体" pitchFamily="2" charset="-122"/>
                <a:ea typeface="宋体" pitchFamily="2" charset="-122"/>
              </a:rPr>
              <a:t>（</a:t>
            </a:r>
            <a:r>
              <a:rPr lang="en-US" altLang="zh-CN" sz="4400" b="1" dirty="0">
                <a:solidFill>
                  <a:srgbClr val="FF0000"/>
                </a:solidFill>
                <a:ea typeface="宋体" pitchFamily="2" charset="-122"/>
              </a:rPr>
              <a:t>5</a:t>
            </a:r>
            <a:r>
              <a:rPr lang="zh-CN" altLang="en-US" sz="4400" b="1" dirty="0">
                <a:solidFill>
                  <a:srgbClr val="FF0000"/>
                </a:solidFill>
                <a:ea typeface="宋体" pitchFamily="2" charset="-122"/>
              </a:rPr>
              <a:t>）理想具有超越性。</a:t>
            </a:r>
          </a:p>
          <a:p>
            <a:pPr>
              <a:defRPr/>
            </a:pPr>
            <a:endParaRPr lang="zh-CN" altLang="en-US" sz="1600" b="1" dirty="0">
              <a:solidFill>
                <a:srgbClr val="FF0000"/>
              </a:solidFill>
              <a:ea typeface="宋体" pitchFamily="2" charset="-122"/>
            </a:endParaRPr>
          </a:p>
          <a:p>
            <a:pPr>
              <a:defRPr/>
            </a:pPr>
            <a:r>
              <a:rPr lang="zh-CN" altLang="en-US" sz="4400" b="1" dirty="0">
                <a:ea typeface="宋体" pitchFamily="2" charset="-122"/>
              </a:rPr>
              <a:t>        理想是人们对客观事物的超前反映。</a:t>
            </a:r>
          </a:p>
          <a:p>
            <a:pPr>
              <a:defRPr/>
            </a:pPr>
            <a:r>
              <a:rPr lang="zh-CN" altLang="en-US" sz="4400" b="1" dirty="0">
                <a:ea typeface="宋体" pitchFamily="2" charset="-122"/>
              </a:rPr>
              <a:t>        理想反映的是科学和理性，代表的是</a:t>
            </a:r>
          </a:p>
          <a:p>
            <a:pPr>
              <a:defRPr/>
            </a:pPr>
            <a:r>
              <a:rPr lang="zh-CN" altLang="en-US" sz="4400" b="1" dirty="0">
                <a:ea typeface="宋体" pitchFamily="2" charset="-122"/>
              </a:rPr>
              <a:t>思考和追求。</a:t>
            </a:r>
          </a:p>
          <a:p>
            <a:pPr>
              <a:defRPr/>
            </a:pPr>
            <a:r>
              <a:rPr lang="zh-CN" altLang="en-US" sz="4400" b="1" dirty="0">
                <a:ea typeface="宋体" pitchFamily="2" charset="-122"/>
              </a:rPr>
              <a:t>        理想来源于现实，又高于现实。</a:t>
            </a:r>
          </a:p>
          <a:p>
            <a:pPr>
              <a:defRPr/>
            </a:pPr>
            <a:r>
              <a:rPr lang="zh-CN" altLang="en-US" sz="4400" b="1" dirty="0">
                <a:ea typeface="宋体" pitchFamily="2" charset="-122"/>
              </a:rPr>
              <a:t>        因而，理想成为人们追求美好未来的</a:t>
            </a:r>
          </a:p>
          <a:p>
            <a:pPr>
              <a:defRPr/>
            </a:pPr>
            <a:r>
              <a:rPr lang="zh-CN" altLang="en-US" sz="4400" b="1" dirty="0">
                <a:ea typeface="宋体" pitchFamily="2" charset="-122"/>
              </a:rPr>
              <a:t>动力。</a:t>
            </a:r>
          </a:p>
          <a:p>
            <a:pPr>
              <a:defRPr/>
            </a:pPr>
            <a:endParaRPr lang="zh-CN" altLang="en-US" sz="4400" b="1" dirty="0">
              <a:ea typeface="宋体" pitchFamily="2" charset="-122"/>
            </a:endParaRPr>
          </a:p>
          <a:p>
            <a:pPr>
              <a:spcBef>
                <a:spcPct val="20000"/>
              </a:spcBef>
              <a:buClr>
                <a:schemeClr val="hlink"/>
              </a:buClr>
              <a:buSzPct val="70000"/>
              <a:buFont typeface="Wingdings" pitchFamily="2" charset="2"/>
              <a:buNone/>
              <a:defRPr/>
            </a:pPr>
            <a:endParaRPr lang="zh-CN" altLang="en-US" sz="4400" b="1" dirty="0">
              <a:effectLst>
                <a:outerShdw blurRad="38100" dist="38100" dir="2700000" algn="tl">
                  <a:srgbClr val="FFFFFF"/>
                </a:outerShdw>
              </a:effectLst>
              <a:ea typeface="宋体" pitchFamily="2" charset="-122"/>
            </a:endParaRPr>
          </a:p>
        </p:txBody>
      </p:sp>
      <p:pic>
        <p:nvPicPr>
          <p:cNvPr id="216070" name="Picture 6" descr="2"/>
          <p:cNvPicPr>
            <a:picLocks noChangeAspect="1" noChangeArrowheads="1"/>
          </p:cNvPicPr>
          <p:nvPr/>
        </p:nvPicPr>
        <p:blipFill>
          <a:blip r:embed="rId2"/>
          <a:srcRect/>
          <a:stretch>
            <a:fillRect/>
          </a:stretch>
        </p:blipFill>
        <p:spPr bwMode="auto">
          <a:xfrm>
            <a:off x="3573463" y="6988175"/>
            <a:ext cx="5295900" cy="3430588"/>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16070"/>
                                        </p:tgtEl>
                                        <p:attrNameLst>
                                          <p:attrName>style.visibility</p:attrName>
                                        </p:attrNameLst>
                                      </p:cBhvr>
                                      <p:to>
                                        <p:strVal val="visible"/>
                                      </p:to>
                                    </p:set>
                                    <p:animEffect transition="in" filter="wedge">
                                      <p:cBhvr>
                                        <p:cTn id="7" dur="2000"/>
                                        <p:tgtEl>
                                          <p:spTgt spid="21607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745" name="Group 43"/>
          <p:cNvGrpSpPr>
            <a:grpSpLocks/>
          </p:cNvGrpSpPr>
          <p:nvPr/>
        </p:nvGrpSpPr>
        <p:grpSpPr bwMode="auto">
          <a:xfrm>
            <a:off x="0" y="2452688"/>
            <a:ext cx="15139988" cy="7588250"/>
            <a:chOff x="240" y="1120"/>
            <a:chExt cx="5401" cy="3149"/>
          </a:xfrm>
        </p:grpSpPr>
        <p:grpSp>
          <p:nvGrpSpPr>
            <p:cNvPr id="31747" name="Group 6"/>
            <p:cNvGrpSpPr>
              <a:grpSpLocks/>
            </p:cNvGrpSpPr>
            <p:nvPr/>
          </p:nvGrpSpPr>
          <p:grpSpPr bwMode="auto">
            <a:xfrm>
              <a:off x="286" y="1120"/>
              <a:ext cx="5355" cy="819"/>
              <a:chOff x="144" y="570"/>
              <a:chExt cx="5604" cy="1115"/>
            </a:xfrm>
          </p:grpSpPr>
          <p:grpSp>
            <p:nvGrpSpPr>
              <p:cNvPr id="31777" name="Group 7"/>
              <p:cNvGrpSpPr>
                <a:grpSpLocks/>
              </p:cNvGrpSpPr>
              <p:nvPr/>
            </p:nvGrpSpPr>
            <p:grpSpPr bwMode="auto">
              <a:xfrm>
                <a:off x="144" y="570"/>
                <a:ext cx="2166" cy="1115"/>
                <a:chOff x="144" y="684"/>
                <a:chExt cx="2166" cy="960"/>
              </a:xfrm>
            </p:grpSpPr>
            <p:pic>
              <p:nvPicPr>
                <p:cNvPr id="31781" name="Picture 8"/>
                <p:cNvPicPr>
                  <a:picLocks noChangeAspect="1" noChangeArrowheads="1"/>
                </p:cNvPicPr>
                <p:nvPr/>
              </p:nvPicPr>
              <p:blipFill>
                <a:blip r:embed="rId2"/>
                <a:srcRect/>
                <a:stretch>
                  <a:fillRect/>
                </a:stretch>
              </p:blipFill>
              <p:spPr bwMode="auto">
                <a:xfrm>
                  <a:off x="144" y="684"/>
                  <a:ext cx="2166" cy="960"/>
                </a:xfrm>
                <a:prstGeom prst="rect">
                  <a:avLst/>
                </a:prstGeom>
                <a:noFill/>
                <a:ln w="9525">
                  <a:noFill/>
                  <a:miter lim="800000"/>
                  <a:headEnd/>
                  <a:tailEnd/>
                </a:ln>
              </p:spPr>
            </p:pic>
            <p:sp>
              <p:nvSpPr>
                <p:cNvPr id="97289" name="AutoShape 9"/>
                <p:cNvSpPr>
                  <a:spLocks noChangeArrowheads="1"/>
                </p:cNvSpPr>
                <p:nvPr/>
              </p:nvSpPr>
              <p:spPr bwMode="auto">
                <a:xfrm>
                  <a:off x="168" y="732"/>
                  <a:ext cx="1944" cy="720"/>
                </a:xfrm>
                <a:prstGeom prst="roundRect">
                  <a:avLst>
                    <a:gd name="adj" fmla="val 9671"/>
                  </a:avLst>
                </a:prstGeom>
                <a:gradFill rotWithShape="1">
                  <a:gsLst>
                    <a:gs pos="0">
                      <a:srgbClr val="2E5E5D">
                        <a:gamma/>
                        <a:shade val="75686"/>
                        <a:invGamma/>
                      </a:srgbClr>
                    </a:gs>
                    <a:gs pos="100000">
                      <a:srgbClr val="2E5E5D"/>
                    </a:gs>
                  </a:gsLst>
                  <a:lin ang="5400000" scaled="1"/>
                </a:gradFill>
                <a:ln w="19050" algn="ctr">
                  <a:solidFill>
                    <a:srgbClr val="64B2B0"/>
                  </a:solidFill>
                  <a:round/>
                  <a:headEnd type="none" w="sm" len="sm"/>
                  <a:tailEnd type="none" w="sm" len="sm"/>
                </a:ln>
                <a:effectLst>
                  <a:prstShdw prst="shdw17" dist="17961" dir="2700000">
                    <a:srgbClr val="64B2B0">
                      <a:gamma/>
                      <a:shade val="60000"/>
                      <a:invGamma/>
                    </a:srgbClr>
                  </a:prstShdw>
                </a:effectLst>
              </p:spPr>
              <p:txBody>
                <a:bodyPr tIns="0" bIns="0" anchor="ctr"/>
                <a:lstStyle/>
                <a:p>
                  <a:pPr>
                    <a:lnSpc>
                      <a:spcPct val="90000"/>
                    </a:lnSpc>
                    <a:spcBef>
                      <a:spcPct val="30000"/>
                    </a:spcBef>
                    <a:buClr>
                      <a:schemeClr val="tx2"/>
                    </a:buClr>
                    <a:buSzPct val="110000"/>
                    <a:buFont typeface="Wingdings" pitchFamily="2" charset="2"/>
                    <a:buNone/>
                    <a:defRPr/>
                  </a:pPr>
                  <a:endParaRPr lang="zh-CN" altLang="en-US" sz="3200" b="1" dirty="0">
                    <a:effectLst>
                      <a:outerShdw blurRad="38100" dist="38100" dir="2700000" algn="tl">
                        <a:srgbClr val="FFFFFF"/>
                      </a:outerShdw>
                    </a:effectLst>
                    <a:ea typeface="宋体" pitchFamily="2" charset="-122"/>
                    <a:cs typeface="Arial" charset="0"/>
                  </a:endParaRPr>
                </a:p>
              </p:txBody>
            </p:sp>
          </p:grpSp>
          <p:grpSp>
            <p:nvGrpSpPr>
              <p:cNvPr id="31778" name="Group 10"/>
              <p:cNvGrpSpPr>
                <a:grpSpLocks/>
              </p:cNvGrpSpPr>
              <p:nvPr/>
            </p:nvGrpSpPr>
            <p:grpSpPr bwMode="auto">
              <a:xfrm>
                <a:off x="2172" y="570"/>
                <a:ext cx="3576" cy="1104"/>
                <a:chOff x="2172" y="751"/>
                <a:chExt cx="3576" cy="752"/>
              </a:xfrm>
            </p:grpSpPr>
            <p:pic>
              <p:nvPicPr>
                <p:cNvPr id="31779" name="Picture 11"/>
                <p:cNvPicPr>
                  <a:picLocks noChangeAspect="1" noChangeArrowheads="1"/>
                </p:cNvPicPr>
                <p:nvPr/>
              </p:nvPicPr>
              <p:blipFill>
                <a:blip r:embed="rId3"/>
                <a:srcRect/>
                <a:stretch>
                  <a:fillRect/>
                </a:stretch>
              </p:blipFill>
              <p:spPr bwMode="auto">
                <a:xfrm>
                  <a:off x="2172" y="751"/>
                  <a:ext cx="3576" cy="752"/>
                </a:xfrm>
                <a:prstGeom prst="rect">
                  <a:avLst/>
                </a:prstGeom>
                <a:noFill/>
                <a:ln w="9525">
                  <a:noFill/>
                  <a:miter lim="800000"/>
                  <a:headEnd/>
                  <a:tailEnd/>
                </a:ln>
              </p:spPr>
            </p:pic>
            <p:sp>
              <p:nvSpPr>
                <p:cNvPr id="97292" name="AutoShape 12"/>
                <p:cNvSpPr>
                  <a:spLocks noChangeArrowheads="1"/>
                </p:cNvSpPr>
                <p:nvPr/>
              </p:nvSpPr>
              <p:spPr bwMode="auto">
                <a:xfrm>
                  <a:off x="2196" y="794"/>
                  <a:ext cx="3385" cy="571"/>
                </a:xfrm>
                <a:prstGeom prst="roundRect">
                  <a:avLst>
                    <a:gd name="adj" fmla="val 8333"/>
                  </a:avLst>
                </a:prstGeom>
                <a:gradFill rotWithShape="1">
                  <a:gsLst>
                    <a:gs pos="0">
                      <a:srgbClr val="44A893">
                        <a:gamma/>
                        <a:shade val="46275"/>
                        <a:invGamma/>
                      </a:srgbClr>
                    </a:gs>
                    <a:gs pos="100000">
                      <a:srgbClr val="44A893"/>
                    </a:gs>
                  </a:gsLst>
                  <a:lin ang="5400000" scaled="1"/>
                </a:gradFill>
                <a:ln w="9525" algn="ctr">
                  <a:noFill/>
                  <a:round/>
                  <a:headEnd/>
                  <a:tailEnd/>
                </a:ln>
                <a:effectLst>
                  <a:prstShdw prst="shdw17" dist="17961" dir="2700000">
                    <a:srgbClr val="44A893">
                      <a:gamma/>
                      <a:shade val="60000"/>
                      <a:invGamma/>
                    </a:srgbClr>
                  </a:prstShdw>
                </a:effectLst>
              </p:spPr>
              <p:txBody>
                <a:bodyPr wrap="none" tIns="0" bIns="0" anchor="ctr"/>
                <a:lstStyle/>
                <a:p>
                  <a:pPr marL="360045" indent="-360045">
                    <a:lnSpc>
                      <a:spcPct val="85000"/>
                    </a:lnSpc>
                    <a:spcBef>
                      <a:spcPct val="30000"/>
                    </a:spcBef>
                    <a:buClr>
                      <a:schemeClr val="tx2"/>
                    </a:buClr>
                    <a:buSzPct val="90000"/>
                    <a:defRPr/>
                  </a:pPr>
                  <a:endParaRPr lang="zh-CN" altLang="en-US" sz="3200" b="1" dirty="0">
                    <a:effectLst>
                      <a:outerShdw blurRad="38100" dist="38100" dir="2700000" algn="tl">
                        <a:srgbClr val="FFFFFF"/>
                      </a:outerShdw>
                    </a:effectLst>
                    <a:ea typeface="宋体" pitchFamily="2" charset="-122"/>
                    <a:cs typeface="Arial" charset="0"/>
                  </a:endParaRPr>
                </a:p>
              </p:txBody>
            </p:sp>
          </p:grpSp>
        </p:grpSp>
        <p:grpSp>
          <p:nvGrpSpPr>
            <p:cNvPr id="31748" name="Group 13"/>
            <p:cNvGrpSpPr>
              <a:grpSpLocks/>
            </p:cNvGrpSpPr>
            <p:nvPr/>
          </p:nvGrpSpPr>
          <p:grpSpPr bwMode="auto">
            <a:xfrm>
              <a:off x="286" y="1846"/>
              <a:ext cx="5307" cy="768"/>
              <a:chOff x="144" y="1505"/>
              <a:chExt cx="5604" cy="768"/>
            </a:xfrm>
          </p:grpSpPr>
          <p:grpSp>
            <p:nvGrpSpPr>
              <p:cNvPr id="31771" name="Group 14"/>
              <p:cNvGrpSpPr>
                <a:grpSpLocks/>
              </p:cNvGrpSpPr>
              <p:nvPr/>
            </p:nvGrpSpPr>
            <p:grpSpPr bwMode="auto">
              <a:xfrm>
                <a:off x="144" y="1511"/>
                <a:ext cx="2166" cy="762"/>
                <a:chOff x="144" y="1560"/>
                <a:chExt cx="2166" cy="960"/>
              </a:xfrm>
            </p:grpSpPr>
            <p:pic>
              <p:nvPicPr>
                <p:cNvPr id="31775" name="Picture 15"/>
                <p:cNvPicPr>
                  <a:picLocks noChangeAspect="1" noChangeArrowheads="1"/>
                </p:cNvPicPr>
                <p:nvPr/>
              </p:nvPicPr>
              <p:blipFill>
                <a:blip r:embed="rId2"/>
                <a:srcRect/>
                <a:stretch>
                  <a:fillRect/>
                </a:stretch>
              </p:blipFill>
              <p:spPr bwMode="auto">
                <a:xfrm>
                  <a:off x="144" y="1560"/>
                  <a:ext cx="2166" cy="960"/>
                </a:xfrm>
                <a:prstGeom prst="rect">
                  <a:avLst/>
                </a:prstGeom>
                <a:noFill/>
                <a:ln w="9525">
                  <a:noFill/>
                  <a:miter lim="800000"/>
                  <a:headEnd/>
                  <a:tailEnd/>
                </a:ln>
              </p:spPr>
            </p:pic>
            <p:sp>
              <p:nvSpPr>
                <p:cNvPr id="97296" name="AutoShape 16"/>
                <p:cNvSpPr>
                  <a:spLocks noChangeArrowheads="1"/>
                </p:cNvSpPr>
                <p:nvPr/>
              </p:nvSpPr>
              <p:spPr bwMode="auto">
                <a:xfrm>
                  <a:off x="168" y="1620"/>
                  <a:ext cx="1944" cy="720"/>
                </a:xfrm>
                <a:prstGeom prst="roundRect">
                  <a:avLst>
                    <a:gd name="adj" fmla="val 9671"/>
                  </a:avLst>
                </a:prstGeom>
                <a:gradFill rotWithShape="1">
                  <a:gsLst>
                    <a:gs pos="0">
                      <a:srgbClr val="5D46A6">
                        <a:gamma/>
                        <a:shade val="63529"/>
                        <a:invGamma/>
                      </a:srgbClr>
                    </a:gs>
                    <a:gs pos="100000">
                      <a:srgbClr val="5D46A6"/>
                    </a:gs>
                  </a:gsLst>
                  <a:lin ang="5400000" scaled="1"/>
                </a:gradFill>
                <a:ln w="19050" algn="ctr">
                  <a:solidFill>
                    <a:srgbClr val="9F86EE"/>
                  </a:solidFill>
                  <a:round/>
                  <a:headEnd type="none" w="sm" len="sm"/>
                  <a:tailEnd type="none" w="sm" len="sm"/>
                </a:ln>
                <a:effectLst>
                  <a:prstShdw prst="shdw17" dist="17961" dir="2700000">
                    <a:srgbClr val="9F86EE">
                      <a:gamma/>
                      <a:shade val="60000"/>
                      <a:invGamma/>
                    </a:srgbClr>
                  </a:prstShdw>
                </a:effectLst>
              </p:spPr>
              <p:txBody>
                <a:bodyPr tIns="0" bIns="0" anchor="ctr"/>
                <a:lstStyle/>
                <a:p>
                  <a:pPr eaLnBrk="0" hangingPunct="0">
                    <a:lnSpc>
                      <a:spcPct val="85000"/>
                    </a:lnSpc>
                    <a:defRPr/>
                  </a:pPr>
                  <a:endParaRPr lang="zh-CN" altLang="en-US" sz="3200" dirty="0">
                    <a:effectLst>
                      <a:outerShdw blurRad="38100" dist="38100" dir="2700000" algn="tl">
                        <a:srgbClr val="FFFFFF"/>
                      </a:outerShdw>
                    </a:effectLst>
                    <a:latin typeface="Franklin Gothic Medium" pitchFamily="34" charset="0"/>
                    <a:ea typeface="宋体" pitchFamily="2" charset="-122"/>
                  </a:endParaRPr>
                </a:p>
              </p:txBody>
            </p:sp>
          </p:grpSp>
          <p:grpSp>
            <p:nvGrpSpPr>
              <p:cNvPr id="31772" name="Group 17"/>
              <p:cNvGrpSpPr>
                <a:grpSpLocks/>
              </p:cNvGrpSpPr>
              <p:nvPr/>
            </p:nvGrpSpPr>
            <p:grpSpPr bwMode="auto">
              <a:xfrm>
                <a:off x="2172" y="1505"/>
                <a:ext cx="3576" cy="752"/>
                <a:chOff x="2172" y="1415"/>
                <a:chExt cx="3576" cy="752"/>
              </a:xfrm>
            </p:grpSpPr>
            <p:pic>
              <p:nvPicPr>
                <p:cNvPr id="31773" name="Picture 18"/>
                <p:cNvPicPr>
                  <a:picLocks noChangeAspect="1" noChangeArrowheads="1"/>
                </p:cNvPicPr>
                <p:nvPr/>
              </p:nvPicPr>
              <p:blipFill>
                <a:blip r:embed="rId3"/>
                <a:srcRect/>
                <a:stretch>
                  <a:fillRect/>
                </a:stretch>
              </p:blipFill>
              <p:spPr bwMode="auto">
                <a:xfrm>
                  <a:off x="2172" y="1415"/>
                  <a:ext cx="3576" cy="752"/>
                </a:xfrm>
                <a:prstGeom prst="rect">
                  <a:avLst/>
                </a:prstGeom>
                <a:noFill/>
                <a:ln w="9525">
                  <a:noFill/>
                  <a:miter lim="800000"/>
                  <a:headEnd/>
                  <a:tailEnd/>
                </a:ln>
              </p:spPr>
            </p:pic>
            <p:sp>
              <p:nvSpPr>
                <p:cNvPr id="97299" name="AutoShape 19"/>
                <p:cNvSpPr>
                  <a:spLocks noChangeArrowheads="1"/>
                </p:cNvSpPr>
                <p:nvPr/>
              </p:nvSpPr>
              <p:spPr bwMode="auto">
                <a:xfrm>
                  <a:off x="2196" y="1467"/>
                  <a:ext cx="3384" cy="571"/>
                </a:xfrm>
                <a:prstGeom prst="roundRect">
                  <a:avLst>
                    <a:gd name="adj" fmla="val 8333"/>
                  </a:avLst>
                </a:prstGeom>
                <a:gradFill rotWithShape="1">
                  <a:gsLst>
                    <a:gs pos="0">
                      <a:srgbClr val="9D84EE">
                        <a:gamma/>
                        <a:shade val="46275"/>
                        <a:invGamma/>
                      </a:srgbClr>
                    </a:gs>
                    <a:gs pos="100000">
                      <a:srgbClr val="9D84EE"/>
                    </a:gs>
                  </a:gsLst>
                  <a:lin ang="5400000" scaled="1"/>
                </a:gradFill>
                <a:ln w="9525" algn="ctr">
                  <a:noFill/>
                  <a:round/>
                  <a:headEnd/>
                  <a:tailEnd/>
                </a:ln>
                <a:effectLst>
                  <a:prstShdw prst="shdw17" dist="17961" dir="2700000">
                    <a:srgbClr val="9D84EE">
                      <a:gamma/>
                      <a:shade val="60000"/>
                      <a:invGamma/>
                    </a:srgbClr>
                  </a:prstShdw>
                </a:effectLst>
              </p:spPr>
              <p:txBody>
                <a:bodyPr tIns="0" bIns="0" anchor="ctr"/>
                <a:lstStyle/>
                <a:p>
                  <a:pPr marL="90011">
                    <a:lnSpc>
                      <a:spcPct val="90000"/>
                    </a:lnSpc>
                    <a:spcBef>
                      <a:spcPct val="30000"/>
                    </a:spcBef>
                    <a:buClr>
                      <a:schemeClr val="tx2"/>
                    </a:buClr>
                    <a:buSzPct val="90000"/>
                    <a:defRPr/>
                  </a:pPr>
                  <a:endParaRPr lang="zh-CN" altLang="en-US" sz="3200" b="1" dirty="0">
                    <a:effectLst>
                      <a:outerShdw blurRad="38100" dist="38100" dir="2700000" algn="tl">
                        <a:srgbClr val="FFFFFF"/>
                      </a:outerShdw>
                    </a:effectLst>
                    <a:ea typeface="宋体" pitchFamily="2" charset="-122"/>
                    <a:cs typeface="Arial" charset="0"/>
                  </a:endParaRPr>
                </a:p>
              </p:txBody>
            </p:sp>
          </p:grpSp>
        </p:grpSp>
        <p:grpSp>
          <p:nvGrpSpPr>
            <p:cNvPr id="31749" name="Group 20"/>
            <p:cNvGrpSpPr>
              <a:grpSpLocks/>
            </p:cNvGrpSpPr>
            <p:nvPr/>
          </p:nvGrpSpPr>
          <p:grpSpPr bwMode="auto">
            <a:xfrm>
              <a:off x="286" y="2571"/>
              <a:ext cx="5309" cy="762"/>
              <a:chOff x="144" y="2197"/>
              <a:chExt cx="5604" cy="762"/>
            </a:xfrm>
          </p:grpSpPr>
          <p:grpSp>
            <p:nvGrpSpPr>
              <p:cNvPr id="31765" name="Group 21"/>
              <p:cNvGrpSpPr>
                <a:grpSpLocks/>
              </p:cNvGrpSpPr>
              <p:nvPr/>
            </p:nvGrpSpPr>
            <p:grpSpPr bwMode="auto">
              <a:xfrm>
                <a:off x="144" y="2197"/>
                <a:ext cx="2166" cy="762"/>
                <a:chOff x="144" y="2460"/>
                <a:chExt cx="2166" cy="960"/>
              </a:xfrm>
            </p:grpSpPr>
            <p:pic>
              <p:nvPicPr>
                <p:cNvPr id="31769" name="Picture 22"/>
                <p:cNvPicPr>
                  <a:picLocks noChangeAspect="1" noChangeArrowheads="1"/>
                </p:cNvPicPr>
                <p:nvPr/>
              </p:nvPicPr>
              <p:blipFill>
                <a:blip r:embed="rId2"/>
                <a:srcRect/>
                <a:stretch>
                  <a:fillRect/>
                </a:stretch>
              </p:blipFill>
              <p:spPr bwMode="auto">
                <a:xfrm>
                  <a:off x="144" y="2460"/>
                  <a:ext cx="2166" cy="960"/>
                </a:xfrm>
                <a:prstGeom prst="rect">
                  <a:avLst/>
                </a:prstGeom>
                <a:noFill/>
                <a:ln w="9525">
                  <a:noFill/>
                  <a:miter lim="800000"/>
                  <a:headEnd/>
                  <a:tailEnd/>
                </a:ln>
              </p:spPr>
            </p:pic>
            <p:sp>
              <p:nvSpPr>
                <p:cNvPr id="97303" name="AutoShape 23"/>
                <p:cNvSpPr>
                  <a:spLocks noChangeArrowheads="1"/>
                </p:cNvSpPr>
                <p:nvPr/>
              </p:nvSpPr>
              <p:spPr bwMode="auto">
                <a:xfrm>
                  <a:off x="168" y="2509"/>
                  <a:ext cx="1945" cy="720"/>
                </a:xfrm>
                <a:prstGeom prst="roundRect">
                  <a:avLst>
                    <a:gd name="adj" fmla="val 9671"/>
                  </a:avLst>
                </a:prstGeom>
                <a:gradFill rotWithShape="1">
                  <a:gsLst>
                    <a:gs pos="0">
                      <a:srgbClr val="40618E">
                        <a:gamma/>
                        <a:shade val="69804"/>
                        <a:invGamma/>
                      </a:srgbClr>
                    </a:gs>
                    <a:gs pos="100000">
                      <a:srgbClr val="40618E"/>
                    </a:gs>
                  </a:gsLst>
                  <a:lin ang="5400000" scaled="1"/>
                </a:gradFill>
                <a:ln w="19050" algn="ctr">
                  <a:solidFill>
                    <a:srgbClr val="428CC4"/>
                  </a:solidFill>
                  <a:round/>
                  <a:headEnd type="none" w="sm" len="sm"/>
                  <a:tailEnd type="none" w="sm" len="sm"/>
                </a:ln>
                <a:effectLst>
                  <a:prstShdw prst="shdw17" dist="17961" dir="2700000">
                    <a:srgbClr val="428CC4">
                      <a:gamma/>
                      <a:shade val="60000"/>
                      <a:invGamma/>
                    </a:srgbClr>
                  </a:prstShdw>
                </a:effectLst>
              </p:spPr>
              <p:txBody>
                <a:bodyPr tIns="0" bIns="0" anchor="ctr"/>
                <a:lstStyle/>
                <a:p>
                  <a:pPr>
                    <a:lnSpc>
                      <a:spcPct val="90000"/>
                    </a:lnSpc>
                    <a:spcBef>
                      <a:spcPct val="30000"/>
                    </a:spcBef>
                    <a:buClr>
                      <a:schemeClr val="tx2"/>
                    </a:buClr>
                    <a:buSzPct val="110000"/>
                    <a:buFont typeface="Wingdings" pitchFamily="2" charset="2"/>
                    <a:buNone/>
                    <a:defRPr/>
                  </a:pPr>
                  <a:endParaRPr lang="zh-CN" altLang="en-US" sz="3200" b="1" dirty="0">
                    <a:effectLst>
                      <a:outerShdw blurRad="38100" dist="38100" dir="2700000" algn="tl">
                        <a:srgbClr val="FFFFFF"/>
                      </a:outerShdw>
                    </a:effectLst>
                    <a:ea typeface="宋体" pitchFamily="2" charset="-122"/>
                    <a:cs typeface="Arial" charset="0"/>
                  </a:endParaRPr>
                </a:p>
              </p:txBody>
            </p:sp>
          </p:grpSp>
          <p:grpSp>
            <p:nvGrpSpPr>
              <p:cNvPr id="31766" name="Group 24"/>
              <p:cNvGrpSpPr>
                <a:grpSpLocks/>
              </p:cNvGrpSpPr>
              <p:nvPr/>
            </p:nvGrpSpPr>
            <p:grpSpPr bwMode="auto">
              <a:xfrm>
                <a:off x="2172" y="2203"/>
                <a:ext cx="3576" cy="752"/>
                <a:chOff x="2172" y="2113"/>
                <a:chExt cx="3576" cy="752"/>
              </a:xfrm>
            </p:grpSpPr>
            <p:pic>
              <p:nvPicPr>
                <p:cNvPr id="31767" name="Picture 25"/>
                <p:cNvPicPr>
                  <a:picLocks noChangeAspect="1" noChangeArrowheads="1"/>
                </p:cNvPicPr>
                <p:nvPr/>
              </p:nvPicPr>
              <p:blipFill>
                <a:blip r:embed="rId3"/>
                <a:srcRect/>
                <a:stretch>
                  <a:fillRect/>
                </a:stretch>
              </p:blipFill>
              <p:spPr bwMode="auto">
                <a:xfrm>
                  <a:off x="2172" y="2113"/>
                  <a:ext cx="3576" cy="752"/>
                </a:xfrm>
                <a:prstGeom prst="rect">
                  <a:avLst/>
                </a:prstGeom>
                <a:noFill/>
                <a:ln w="9525">
                  <a:noFill/>
                  <a:miter lim="800000"/>
                  <a:headEnd/>
                  <a:tailEnd/>
                </a:ln>
              </p:spPr>
            </p:pic>
            <p:sp>
              <p:nvSpPr>
                <p:cNvPr id="97306" name="AutoShape 26"/>
                <p:cNvSpPr>
                  <a:spLocks noChangeArrowheads="1"/>
                </p:cNvSpPr>
                <p:nvPr/>
              </p:nvSpPr>
              <p:spPr bwMode="auto">
                <a:xfrm>
                  <a:off x="2196" y="2146"/>
                  <a:ext cx="3384" cy="571"/>
                </a:xfrm>
                <a:prstGeom prst="roundRect">
                  <a:avLst>
                    <a:gd name="adj" fmla="val 8333"/>
                  </a:avLst>
                </a:prstGeom>
                <a:gradFill rotWithShape="1">
                  <a:gsLst>
                    <a:gs pos="0">
                      <a:srgbClr val="5A9BCC">
                        <a:gamma/>
                        <a:shade val="46275"/>
                        <a:invGamma/>
                      </a:srgbClr>
                    </a:gs>
                    <a:gs pos="100000">
                      <a:srgbClr val="5A9BCC"/>
                    </a:gs>
                  </a:gsLst>
                  <a:lin ang="5400000" scaled="1"/>
                </a:gradFill>
                <a:ln w="9525" algn="ctr">
                  <a:noFill/>
                  <a:round/>
                  <a:headEnd/>
                  <a:tailEnd/>
                </a:ln>
                <a:effectLst>
                  <a:prstShdw prst="shdw17" dist="17961" dir="2700000">
                    <a:srgbClr val="5A9BCC">
                      <a:gamma/>
                      <a:shade val="60000"/>
                      <a:invGamma/>
                    </a:srgbClr>
                  </a:prstShdw>
                </a:effectLst>
              </p:spPr>
              <p:txBody>
                <a:bodyPr wrap="none" tIns="0" bIns="0" anchor="ctr"/>
                <a:lstStyle/>
                <a:p>
                  <a:pPr marL="360045" indent="-360045">
                    <a:lnSpc>
                      <a:spcPct val="90000"/>
                    </a:lnSpc>
                    <a:spcBef>
                      <a:spcPct val="30000"/>
                    </a:spcBef>
                    <a:buClr>
                      <a:schemeClr val="tx2"/>
                    </a:buClr>
                    <a:buSzPct val="90000"/>
                    <a:defRPr/>
                  </a:pPr>
                  <a:endParaRPr lang="zh-CN" altLang="en-US" sz="3200" b="1" dirty="0">
                    <a:effectLst>
                      <a:outerShdw blurRad="38100" dist="38100" dir="2700000" algn="tl">
                        <a:srgbClr val="FFFFFF"/>
                      </a:outerShdw>
                    </a:effectLst>
                    <a:ea typeface="宋体" pitchFamily="2" charset="-122"/>
                    <a:cs typeface="Arial" charset="0"/>
                  </a:endParaRPr>
                </a:p>
              </p:txBody>
            </p:sp>
          </p:grpSp>
        </p:grpSp>
        <p:grpSp>
          <p:nvGrpSpPr>
            <p:cNvPr id="31750" name="Group 27"/>
            <p:cNvGrpSpPr>
              <a:grpSpLocks/>
            </p:cNvGrpSpPr>
            <p:nvPr/>
          </p:nvGrpSpPr>
          <p:grpSpPr bwMode="auto">
            <a:xfrm>
              <a:off x="240" y="3297"/>
              <a:ext cx="5400" cy="861"/>
              <a:chOff x="144" y="2880"/>
              <a:chExt cx="5604" cy="774"/>
            </a:xfrm>
          </p:grpSpPr>
          <p:grpSp>
            <p:nvGrpSpPr>
              <p:cNvPr id="31759" name="Group 28"/>
              <p:cNvGrpSpPr>
                <a:grpSpLocks/>
              </p:cNvGrpSpPr>
              <p:nvPr/>
            </p:nvGrpSpPr>
            <p:grpSpPr bwMode="auto">
              <a:xfrm>
                <a:off x="144" y="2892"/>
                <a:ext cx="2166" cy="762"/>
                <a:chOff x="144" y="3360"/>
                <a:chExt cx="2166" cy="960"/>
              </a:xfrm>
            </p:grpSpPr>
            <p:pic>
              <p:nvPicPr>
                <p:cNvPr id="31763" name="Picture 29"/>
                <p:cNvPicPr>
                  <a:picLocks noChangeAspect="1" noChangeArrowheads="1"/>
                </p:cNvPicPr>
                <p:nvPr/>
              </p:nvPicPr>
              <p:blipFill>
                <a:blip r:embed="rId2"/>
                <a:srcRect/>
                <a:stretch>
                  <a:fillRect/>
                </a:stretch>
              </p:blipFill>
              <p:spPr bwMode="auto">
                <a:xfrm>
                  <a:off x="144" y="3360"/>
                  <a:ext cx="2166" cy="960"/>
                </a:xfrm>
                <a:prstGeom prst="rect">
                  <a:avLst/>
                </a:prstGeom>
                <a:noFill/>
                <a:ln w="9525">
                  <a:noFill/>
                  <a:miter lim="800000"/>
                  <a:headEnd/>
                  <a:tailEnd/>
                </a:ln>
              </p:spPr>
            </p:pic>
            <p:sp>
              <p:nvSpPr>
                <p:cNvPr id="97310" name="AutoShape 30"/>
                <p:cNvSpPr>
                  <a:spLocks noChangeArrowheads="1"/>
                </p:cNvSpPr>
                <p:nvPr/>
              </p:nvSpPr>
              <p:spPr bwMode="auto">
                <a:xfrm>
                  <a:off x="168" y="3396"/>
                  <a:ext cx="1944" cy="721"/>
                </a:xfrm>
                <a:prstGeom prst="roundRect">
                  <a:avLst>
                    <a:gd name="adj" fmla="val 9671"/>
                  </a:avLst>
                </a:prstGeom>
                <a:gradFill rotWithShape="1">
                  <a:gsLst>
                    <a:gs pos="0">
                      <a:srgbClr val="404D8E">
                        <a:gamma/>
                        <a:shade val="69804"/>
                        <a:invGamma/>
                      </a:srgbClr>
                    </a:gs>
                    <a:gs pos="100000">
                      <a:srgbClr val="404D8E"/>
                    </a:gs>
                  </a:gsLst>
                  <a:lin ang="5400000" scaled="1"/>
                </a:gradFill>
                <a:ln w="19050" algn="ctr">
                  <a:solidFill>
                    <a:srgbClr val="6A79E8"/>
                  </a:solidFill>
                  <a:round/>
                  <a:headEnd type="none" w="sm" len="sm"/>
                  <a:tailEnd type="none" w="sm" len="sm"/>
                </a:ln>
                <a:effectLst>
                  <a:prstShdw prst="shdw17" dist="17961" dir="2700000">
                    <a:srgbClr val="6A79E8">
                      <a:gamma/>
                      <a:shade val="60000"/>
                      <a:invGamma/>
                    </a:srgbClr>
                  </a:prstShdw>
                </a:effectLst>
              </p:spPr>
              <p:txBody>
                <a:bodyPr tIns="0" bIns="0" anchor="ctr"/>
                <a:lstStyle/>
                <a:p>
                  <a:pPr>
                    <a:lnSpc>
                      <a:spcPct val="90000"/>
                    </a:lnSpc>
                    <a:spcBef>
                      <a:spcPct val="30000"/>
                    </a:spcBef>
                    <a:buClr>
                      <a:schemeClr val="tx2"/>
                    </a:buClr>
                    <a:buSzPct val="110000"/>
                    <a:buFont typeface="Wingdings" pitchFamily="2" charset="2"/>
                    <a:buNone/>
                    <a:defRPr/>
                  </a:pPr>
                  <a:endParaRPr lang="zh-CN" altLang="en-US" sz="3200" b="1" dirty="0">
                    <a:effectLst>
                      <a:outerShdw blurRad="38100" dist="38100" dir="2700000" algn="tl">
                        <a:srgbClr val="FFFFFF"/>
                      </a:outerShdw>
                    </a:effectLst>
                    <a:ea typeface="宋体" pitchFamily="2" charset="-122"/>
                    <a:cs typeface="Arial" charset="0"/>
                  </a:endParaRPr>
                </a:p>
              </p:txBody>
            </p:sp>
          </p:grpSp>
          <p:grpSp>
            <p:nvGrpSpPr>
              <p:cNvPr id="31760" name="Group 31"/>
              <p:cNvGrpSpPr>
                <a:grpSpLocks/>
              </p:cNvGrpSpPr>
              <p:nvPr/>
            </p:nvGrpSpPr>
            <p:grpSpPr bwMode="auto">
              <a:xfrm>
                <a:off x="2172" y="2880"/>
                <a:ext cx="3576" cy="752"/>
                <a:chOff x="2172" y="2790"/>
                <a:chExt cx="3576" cy="752"/>
              </a:xfrm>
            </p:grpSpPr>
            <p:pic>
              <p:nvPicPr>
                <p:cNvPr id="31761" name="Picture 32"/>
                <p:cNvPicPr>
                  <a:picLocks noChangeAspect="1" noChangeArrowheads="1"/>
                </p:cNvPicPr>
                <p:nvPr/>
              </p:nvPicPr>
              <p:blipFill>
                <a:blip r:embed="rId3"/>
                <a:srcRect/>
                <a:stretch>
                  <a:fillRect/>
                </a:stretch>
              </p:blipFill>
              <p:spPr bwMode="auto">
                <a:xfrm>
                  <a:off x="2172" y="2790"/>
                  <a:ext cx="3576" cy="752"/>
                </a:xfrm>
                <a:prstGeom prst="rect">
                  <a:avLst/>
                </a:prstGeom>
                <a:noFill/>
                <a:ln w="9525">
                  <a:noFill/>
                  <a:miter lim="800000"/>
                  <a:headEnd/>
                  <a:tailEnd/>
                </a:ln>
              </p:spPr>
            </p:pic>
            <p:sp>
              <p:nvSpPr>
                <p:cNvPr id="97313" name="AutoShape 33"/>
                <p:cNvSpPr>
                  <a:spLocks noChangeArrowheads="1"/>
                </p:cNvSpPr>
                <p:nvPr/>
              </p:nvSpPr>
              <p:spPr bwMode="auto">
                <a:xfrm>
                  <a:off x="2196" y="2828"/>
                  <a:ext cx="3382" cy="571"/>
                </a:xfrm>
                <a:prstGeom prst="roundRect">
                  <a:avLst>
                    <a:gd name="adj" fmla="val 8333"/>
                  </a:avLst>
                </a:prstGeom>
                <a:gradFill rotWithShape="1">
                  <a:gsLst>
                    <a:gs pos="0">
                      <a:srgbClr val="6A79E8">
                        <a:gamma/>
                        <a:shade val="46275"/>
                        <a:invGamma/>
                      </a:srgbClr>
                    </a:gs>
                    <a:gs pos="100000">
                      <a:srgbClr val="6A79E8"/>
                    </a:gs>
                  </a:gsLst>
                  <a:lin ang="5400000" scaled="1"/>
                </a:gradFill>
                <a:ln w="9525" algn="ctr">
                  <a:noFill/>
                  <a:round/>
                  <a:headEnd/>
                  <a:tailEnd/>
                </a:ln>
                <a:effectLst>
                  <a:prstShdw prst="shdw17" dist="17961" dir="2700000">
                    <a:srgbClr val="6A79E8">
                      <a:gamma/>
                      <a:shade val="60000"/>
                      <a:invGamma/>
                    </a:srgbClr>
                  </a:prstShdw>
                </a:effectLst>
              </p:spPr>
              <p:txBody>
                <a:bodyPr tIns="0" bIns="0" anchor="ctr"/>
                <a:lstStyle/>
                <a:p>
                  <a:pPr algn="ctr">
                    <a:defRPr/>
                  </a:pPr>
                  <a:endParaRPr lang="zh-CN" altLang="en-US" dirty="0">
                    <a:effectLst>
                      <a:outerShdw blurRad="38100" dist="38100" dir="2700000" algn="tl">
                        <a:srgbClr val="FFFFFF"/>
                      </a:outerShdw>
                    </a:effectLst>
                    <a:ea typeface="宋体" pitchFamily="2" charset="-122"/>
                  </a:endParaRPr>
                </a:p>
                <a:p>
                  <a:pPr>
                    <a:lnSpc>
                      <a:spcPct val="90000"/>
                    </a:lnSpc>
                    <a:spcBef>
                      <a:spcPct val="30000"/>
                    </a:spcBef>
                    <a:buClr>
                      <a:schemeClr val="tx2"/>
                    </a:buClr>
                    <a:buSzPct val="90000"/>
                    <a:buFont typeface="Wingdings" pitchFamily="2" charset="2"/>
                    <a:buNone/>
                    <a:defRPr/>
                  </a:pPr>
                  <a:endParaRPr lang="zh-CN" altLang="en-US" sz="3200" dirty="0">
                    <a:effectLst>
                      <a:outerShdw blurRad="38100" dist="38100" dir="2700000" algn="tl">
                        <a:srgbClr val="FFFFFF"/>
                      </a:outerShdw>
                    </a:effectLst>
                    <a:latin typeface="Franklin Gothic Medium" pitchFamily="34" charset="0"/>
                    <a:ea typeface="宋体" pitchFamily="2" charset="-122"/>
                  </a:endParaRPr>
                </a:p>
              </p:txBody>
            </p:sp>
          </p:grpSp>
        </p:grpSp>
        <p:sp>
          <p:nvSpPr>
            <p:cNvPr id="97314" name="Text Box 34"/>
            <p:cNvSpPr txBox="1">
              <a:spLocks noChangeArrowheads="1"/>
            </p:cNvSpPr>
            <p:nvPr/>
          </p:nvSpPr>
          <p:spPr bwMode="auto">
            <a:xfrm>
              <a:off x="422" y="1301"/>
              <a:ext cx="1724" cy="319"/>
            </a:xfrm>
            <a:prstGeom prst="rect">
              <a:avLst/>
            </a:prstGeom>
            <a:noFill/>
            <a:ln w="9525">
              <a:noFill/>
              <a:miter lim="800000"/>
              <a:headEnd/>
              <a:tailEnd/>
            </a:ln>
            <a:effectLst/>
          </p:spPr>
          <p:txBody>
            <a:bodyPr>
              <a:spAutoFit/>
            </a:bodyPr>
            <a:lstStyle/>
            <a:p>
              <a:pPr>
                <a:spcBef>
                  <a:spcPct val="50000"/>
                </a:spcBef>
                <a:defRPr/>
              </a:pPr>
              <a:r>
                <a:rPr lang="zh-CN" altLang="en-US" sz="4400" dirty="0">
                  <a:solidFill>
                    <a:schemeClr val="bg1"/>
                  </a:solidFill>
                  <a:effectLst>
                    <a:outerShdw blurRad="38100" dist="38100" dir="2700000" algn="tl">
                      <a:srgbClr val="C0C0C0"/>
                    </a:outerShdw>
                  </a:effectLst>
                  <a:ea typeface="宋体" pitchFamily="2" charset="-122"/>
                </a:rPr>
                <a:t>从性质上分为：</a:t>
              </a:r>
            </a:p>
          </p:txBody>
        </p:sp>
        <p:sp>
          <p:nvSpPr>
            <p:cNvPr id="97315" name="Text Box 35"/>
            <p:cNvSpPr txBox="1">
              <a:spLocks noChangeArrowheads="1"/>
            </p:cNvSpPr>
            <p:nvPr/>
          </p:nvSpPr>
          <p:spPr bwMode="auto">
            <a:xfrm>
              <a:off x="2599" y="1301"/>
              <a:ext cx="2767" cy="741"/>
            </a:xfrm>
            <a:prstGeom prst="rect">
              <a:avLst/>
            </a:prstGeom>
            <a:noFill/>
            <a:ln w="9525">
              <a:noFill/>
              <a:miter lim="800000"/>
              <a:headEnd/>
              <a:tailEnd/>
            </a:ln>
            <a:effectLst/>
          </p:spPr>
          <p:txBody>
            <a:bodyPr>
              <a:spAutoFit/>
            </a:bodyPr>
            <a:lstStyle/>
            <a:p>
              <a:pPr>
                <a:spcBef>
                  <a:spcPct val="50000"/>
                </a:spcBef>
                <a:defRPr/>
              </a:pPr>
              <a:r>
                <a:rPr lang="zh-CN" altLang="en-US" sz="4400" dirty="0">
                  <a:solidFill>
                    <a:schemeClr val="bg1"/>
                  </a:solidFill>
                  <a:effectLst>
                    <a:outerShdw blurRad="38100" dist="38100" dir="2700000" algn="tl">
                      <a:srgbClr val="C0C0C0"/>
                    </a:outerShdw>
                  </a:effectLst>
                  <a:ea typeface="宋体" pitchFamily="2" charset="-122"/>
                </a:rPr>
                <a:t>科学理想、非科学理想</a:t>
              </a:r>
            </a:p>
            <a:p>
              <a:pPr>
                <a:spcBef>
                  <a:spcPct val="50000"/>
                </a:spcBef>
                <a:defRPr/>
              </a:pPr>
              <a:endParaRPr lang="zh-CN" altLang="en-US" sz="4400" dirty="0">
                <a:solidFill>
                  <a:schemeClr val="bg1"/>
                </a:solidFill>
                <a:effectLst>
                  <a:outerShdw blurRad="38100" dist="38100" dir="2700000" algn="tl">
                    <a:srgbClr val="C0C0C0"/>
                  </a:outerShdw>
                </a:effectLst>
                <a:ea typeface="宋体" pitchFamily="2" charset="-122"/>
              </a:endParaRPr>
            </a:p>
          </p:txBody>
        </p:sp>
        <p:sp>
          <p:nvSpPr>
            <p:cNvPr id="97316" name="Rectangle 36"/>
            <p:cNvSpPr>
              <a:spLocks noChangeArrowheads="1"/>
            </p:cNvSpPr>
            <p:nvPr/>
          </p:nvSpPr>
          <p:spPr bwMode="auto">
            <a:xfrm>
              <a:off x="422" y="2027"/>
              <a:ext cx="1475" cy="319"/>
            </a:xfrm>
            <a:prstGeom prst="rect">
              <a:avLst/>
            </a:prstGeom>
            <a:noFill/>
            <a:ln w="9525">
              <a:noFill/>
              <a:miter lim="800000"/>
              <a:headEnd/>
              <a:tailEnd/>
            </a:ln>
            <a:effectLst/>
          </p:spPr>
          <p:txBody>
            <a:bodyPr wrap="none">
              <a:spAutoFit/>
            </a:bodyPr>
            <a:lstStyle/>
            <a:p>
              <a:pPr>
                <a:defRPr/>
              </a:pPr>
              <a:r>
                <a:rPr lang="zh-CN" altLang="en-US" sz="4400" dirty="0">
                  <a:solidFill>
                    <a:schemeClr val="bg1"/>
                  </a:solidFill>
                  <a:effectLst>
                    <a:outerShdw blurRad="38100" dist="38100" dir="2700000" algn="tl">
                      <a:srgbClr val="C0C0C0"/>
                    </a:outerShdw>
                  </a:effectLst>
                  <a:ea typeface="宋体" pitchFamily="2" charset="-122"/>
                </a:rPr>
                <a:t>从时序上分为：</a:t>
              </a:r>
            </a:p>
          </p:txBody>
        </p:sp>
        <p:sp>
          <p:nvSpPr>
            <p:cNvPr id="97317" name="Text Box 37"/>
            <p:cNvSpPr txBox="1">
              <a:spLocks noChangeArrowheads="1"/>
            </p:cNvSpPr>
            <p:nvPr/>
          </p:nvSpPr>
          <p:spPr bwMode="auto">
            <a:xfrm>
              <a:off x="2599" y="2027"/>
              <a:ext cx="2450" cy="319"/>
            </a:xfrm>
            <a:prstGeom prst="rect">
              <a:avLst/>
            </a:prstGeom>
            <a:noFill/>
            <a:ln w="9525">
              <a:noFill/>
              <a:miter lim="800000"/>
              <a:headEnd/>
              <a:tailEnd/>
            </a:ln>
            <a:effectLst/>
          </p:spPr>
          <p:txBody>
            <a:bodyPr>
              <a:spAutoFit/>
            </a:bodyPr>
            <a:lstStyle/>
            <a:p>
              <a:pPr>
                <a:spcBef>
                  <a:spcPct val="50000"/>
                </a:spcBef>
                <a:defRPr/>
              </a:pPr>
              <a:r>
                <a:rPr lang="zh-CN" altLang="en-US" sz="4400" dirty="0">
                  <a:solidFill>
                    <a:schemeClr val="bg1"/>
                  </a:solidFill>
                  <a:effectLst>
                    <a:outerShdw blurRad="38100" dist="38100" dir="2700000" algn="tl">
                      <a:srgbClr val="C0C0C0"/>
                    </a:outerShdw>
                  </a:effectLst>
                  <a:ea typeface="宋体" pitchFamily="2" charset="-122"/>
                </a:rPr>
                <a:t>长远理想、近期理想</a:t>
              </a:r>
            </a:p>
          </p:txBody>
        </p:sp>
        <p:sp>
          <p:nvSpPr>
            <p:cNvPr id="97318" name="Text Box 38"/>
            <p:cNvSpPr txBox="1">
              <a:spLocks noChangeArrowheads="1"/>
            </p:cNvSpPr>
            <p:nvPr/>
          </p:nvSpPr>
          <p:spPr bwMode="auto">
            <a:xfrm>
              <a:off x="422" y="2709"/>
              <a:ext cx="1996" cy="319"/>
            </a:xfrm>
            <a:prstGeom prst="rect">
              <a:avLst/>
            </a:prstGeom>
            <a:noFill/>
            <a:ln w="9525">
              <a:noFill/>
              <a:miter lim="800000"/>
              <a:headEnd/>
              <a:tailEnd/>
            </a:ln>
            <a:effectLst/>
          </p:spPr>
          <p:txBody>
            <a:bodyPr>
              <a:spAutoFit/>
            </a:bodyPr>
            <a:lstStyle/>
            <a:p>
              <a:pPr>
                <a:spcBef>
                  <a:spcPct val="50000"/>
                </a:spcBef>
                <a:defRPr/>
              </a:pPr>
              <a:r>
                <a:rPr lang="zh-CN" altLang="en-US" sz="4400" dirty="0">
                  <a:solidFill>
                    <a:schemeClr val="bg1"/>
                  </a:solidFill>
                  <a:effectLst>
                    <a:outerShdw blurRad="38100" dist="38100" dir="2700000" algn="tl">
                      <a:srgbClr val="C0C0C0"/>
                    </a:outerShdw>
                  </a:effectLst>
                  <a:ea typeface="宋体" pitchFamily="2" charset="-122"/>
                </a:rPr>
                <a:t>从主体上分为：</a:t>
              </a:r>
            </a:p>
          </p:txBody>
        </p:sp>
        <p:sp>
          <p:nvSpPr>
            <p:cNvPr id="97319" name="Text Box 39"/>
            <p:cNvSpPr txBox="1">
              <a:spLocks noChangeArrowheads="1"/>
            </p:cNvSpPr>
            <p:nvPr/>
          </p:nvSpPr>
          <p:spPr bwMode="auto">
            <a:xfrm>
              <a:off x="2599" y="2753"/>
              <a:ext cx="2495" cy="319"/>
            </a:xfrm>
            <a:prstGeom prst="rect">
              <a:avLst/>
            </a:prstGeom>
            <a:noFill/>
            <a:ln w="9525">
              <a:noFill/>
              <a:miter lim="800000"/>
              <a:headEnd/>
              <a:tailEnd/>
            </a:ln>
            <a:effectLst/>
          </p:spPr>
          <p:txBody>
            <a:bodyPr>
              <a:spAutoFit/>
            </a:bodyPr>
            <a:lstStyle/>
            <a:p>
              <a:pPr>
                <a:spcBef>
                  <a:spcPct val="50000"/>
                </a:spcBef>
                <a:defRPr/>
              </a:pPr>
              <a:r>
                <a:rPr lang="zh-CN" altLang="en-US" sz="4400" dirty="0">
                  <a:solidFill>
                    <a:schemeClr val="bg1"/>
                  </a:solidFill>
                  <a:effectLst>
                    <a:outerShdw blurRad="38100" dist="38100" dir="2700000" algn="tl">
                      <a:srgbClr val="C0C0C0"/>
                    </a:outerShdw>
                  </a:effectLst>
                  <a:ea typeface="宋体" pitchFamily="2" charset="-122"/>
                </a:rPr>
                <a:t>个人理想、</a:t>
              </a:r>
              <a:r>
                <a:rPr lang="zh-CN" altLang="en-US" sz="4400" b="1" dirty="0">
                  <a:solidFill>
                    <a:schemeClr val="bg1"/>
                  </a:solidFill>
                  <a:ea typeface="宋体" pitchFamily="2" charset="-122"/>
                </a:rPr>
                <a:t>社会理想</a:t>
              </a:r>
            </a:p>
          </p:txBody>
        </p:sp>
        <p:sp>
          <p:nvSpPr>
            <p:cNvPr id="97320" name="Rectangle 40"/>
            <p:cNvSpPr>
              <a:spLocks noChangeArrowheads="1"/>
            </p:cNvSpPr>
            <p:nvPr/>
          </p:nvSpPr>
          <p:spPr bwMode="auto">
            <a:xfrm>
              <a:off x="422" y="3479"/>
              <a:ext cx="1769" cy="319"/>
            </a:xfrm>
            <a:prstGeom prst="rect">
              <a:avLst/>
            </a:prstGeom>
            <a:noFill/>
            <a:ln w="9525">
              <a:noFill/>
              <a:miter lim="800000"/>
              <a:headEnd/>
              <a:tailEnd/>
            </a:ln>
            <a:effectLst/>
          </p:spPr>
          <p:txBody>
            <a:bodyPr>
              <a:spAutoFit/>
            </a:bodyPr>
            <a:lstStyle/>
            <a:p>
              <a:pPr>
                <a:defRPr/>
              </a:pPr>
              <a:r>
                <a:rPr lang="zh-CN" altLang="en-US" sz="4400" dirty="0">
                  <a:solidFill>
                    <a:schemeClr val="bg1"/>
                  </a:solidFill>
                  <a:effectLst>
                    <a:outerShdw blurRad="38100" dist="38100" dir="2700000" algn="tl">
                      <a:srgbClr val="C0C0C0"/>
                    </a:outerShdw>
                  </a:effectLst>
                  <a:ea typeface="宋体" pitchFamily="2" charset="-122"/>
                </a:rPr>
                <a:t>从内容上分为：</a:t>
              </a:r>
            </a:p>
          </p:txBody>
        </p:sp>
        <p:sp>
          <p:nvSpPr>
            <p:cNvPr id="97321" name="Text Box 41"/>
            <p:cNvSpPr txBox="1">
              <a:spLocks noChangeArrowheads="1"/>
            </p:cNvSpPr>
            <p:nvPr/>
          </p:nvSpPr>
          <p:spPr bwMode="auto">
            <a:xfrm>
              <a:off x="2463" y="3388"/>
              <a:ext cx="2585" cy="881"/>
            </a:xfrm>
            <a:prstGeom prst="rect">
              <a:avLst/>
            </a:prstGeom>
            <a:noFill/>
            <a:ln w="9525">
              <a:noFill/>
              <a:miter lim="800000"/>
              <a:headEnd/>
              <a:tailEnd/>
            </a:ln>
            <a:effectLst/>
          </p:spPr>
          <p:txBody>
            <a:bodyPr>
              <a:spAutoFit/>
            </a:bodyPr>
            <a:lstStyle/>
            <a:p>
              <a:pPr>
                <a:defRPr/>
              </a:pPr>
              <a:r>
                <a:rPr lang="zh-CN" altLang="en-US" sz="4400" dirty="0" smtClean="0">
                  <a:solidFill>
                    <a:schemeClr val="bg1"/>
                  </a:solidFill>
                  <a:effectLst>
                    <a:outerShdw blurRad="38100" dist="38100" dir="2700000" algn="tl">
                      <a:srgbClr val="C0C0C0"/>
                    </a:outerShdw>
                  </a:effectLst>
                  <a:ea typeface="宋体" pitchFamily="2" charset="-122"/>
                </a:rPr>
                <a:t>生活理想、</a:t>
              </a:r>
              <a:r>
                <a:rPr lang="zh-CN" altLang="en-US" sz="4400" dirty="0">
                  <a:solidFill>
                    <a:schemeClr val="bg1"/>
                  </a:solidFill>
                  <a:effectLst>
                    <a:outerShdw blurRad="38100" dist="38100" dir="2700000" algn="tl">
                      <a:srgbClr val="C0C0C0"/>
                    </a:outerShdw>
                  </a:effectLst>
                  <a:ea typeface="宋体" pitchFamily="2" charset="-122"/>
                </a:rPr>
                <a:t>职业</a:t>
              </a:r>
              <a:r>
                <a:rPr lang="zh-CN" altLang="en-US" sz="4400" dirty="0" smtClean="0">
                  <a:solidFill>
                    <a:schemeClr val="bg1"/>
                  </a:solidFill>
                  <a:effectLst>
                    <a:outerShdw blurRad="38100" dist="38100" dir="2700000" algn="tl">
                      <a:srgbClr val="C0C0C0"/>
                    </a:outerShdw>
                  </a:effectLst>
                  <a:ea typeface="宋体" pitchFamily="2" charset="-122"/>
                </a:rPr>
                <a:t>理想、道德理想、</a:t>
              </a:r>
              <a:r>
                <a:rPr lang="zh-CN" altLang="en-US" sz="4400" b="1" dirty="0" smtClean="0">
                  <a:solidFill>
                    <a:schemeClr val="bg1"/>
                  </a:solidFill>
                  <a:effectLst>
                    <a:outerShdw blurRad="38100" dist="38100" dir="2700000" algn="tl">
                      <a:srgbClr val="C0C0C0"/>
                    </a:outerShdw>
                  </a:effectLst>
                  <a:ea typeface="宋体" pitchFamily="2" charset="-122"/>
                </a:rPr>
                <a:t>政治</a:t>
              </a:r>
              <a:r>
                <a:rPr lang="zh-CN" altLang="en-US" sz="4400" b="1" dirty="0">
                  <a:solidFill>
                    <a:schemeClr val="bg1"/>
                  </a:solidFill>
                  <a:effectLst>
                    <a:outerShdw blurRad="38100" dist="38100" dir="2700000" algn="tl">
                      <a:srgbClr val="C0C0C0"/>
                    </a:outerShdw>
                  </a:effectLst>
                  <a:ea typeface="宋体" pitchFamily="2" charset="-122"/>
                </a:rPr>
                <a:t>理想</a:t>
              </a:r>
              <a:r>
                <a:rPr lang="zh-CN" altLang="en-US" sz="4400" dirty="0">
                  <a:solidFill>
                    <a:schemeClr val="bg1"/>
                  </a:solidFill>
                  <a:effectLst>
                    <a:outerShdw blurRad="38100" dist="38100" dir="2700000" algn="tl">
                      <a:srgbClr val="C0C0C0"/>
                    </a:outerShdw>
                  </a:effectLst>
                  <a:ea typeface="宋体" pitchFamily="2" charset="-122"/>
                </a:rPr>
                <a:t> </a:t>
              </a:r>
            </a:p>
            <a:p>
              <a:pPr>
                <a:defRPr/>
              </a:pPr>
              <a:r>
                <a:rPr lang="zh-CN" altLang="en-US" sz="4400" dirty="0">
                  <a:solidFill>
                    <a:schemeClr val="bg1"/>
                  </a:solidFill>
                  <a:effectLst>
                    <a:outerShdw blurRad="38100" dist="38100" dir="2700000" algn="tl">
                      <a:srgbClr val="C0C0C0"/>
                    </a:outerShdw>
                  </a:effectLst>
                  <a:ea typeface="宋体" pitchFamily="2" charset="-122"/>
                </a:rPr>
                <a:t>   </a:t>
              </a:r>
            </a:p>
          </p:txBody>
        </p:sp>
      </p:grpSp>
      <p:sp>
        <p:nvSpPr>
          <p:cNvPr id="97324" name="Text Box 44"/>
          <p:cNvSpPr txBox="1">
            <a:spLocks noChangeArrowheads="1"/>
          </p:cNvSpPr>
          <p:nvPr/>
        </p:nvSpPr>
        <p:spPr bwMode="auto">
          <a:xfrm>
            <a:off x="1223963" y="936625"/>
            <a:ext cx="12249150" cy="1022350"/>
          </a:xfrm>
          <a:prstGeom prst="rect">
            <a:avLst/>
          </a:prstGeom>
          <a:noFill/>
          <a:ln w="9525">
            <a:noFill/>
            <a:miter lim="800000"/>
            <a:headEnd/>
            <a:tailEnd/>
          </a:ln>
        </p:spPr>
        <p:txBody>
          <a:bodyPr lIns="144018" tIns="72009" rIns="144018" bIns="72009">
            <a:spAutoFit/>
          </a:bodyPr>
          <a:lstStyle/>
          <a:p>
            <a:pPr>
              <a:spcBef>
                <a:spcPct val="50000"/>
              </a:spcBef>
            </a:pPr>
            <a:r>
              <a:rPr lang="en-US" altLang="zh-CN" sz="5700" b="1">
                <a:latin typeface="微软雅黑" pitchFamily="34" charset="-122"/>
                <a:ea typeface="微软雅黑" pitchFamily="34" charset="-122"/>
              </a:rPr>
              <a:t>3</a:t>
            </a:r>
            <a:r>
              <a:rPr lang="zh-CN" altLang="en-US" sz="5700" b="1">
                <a:latin typeface="微软雅黑" pitchFamily="34" charset="-122"/>
                <a:ea typeface="微软雅黑" pitchFamily="34" charset="-122"/>
              </a:rPr>
              <a:t>、理想的类型</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97324">
                                            <p:txEl>
                                              <p:pRg st="0" end="0"/>
                                            </p:txEl>
                                          </p:spTgt>
                                        </p:tgtEl>
                                        <p:attrNameLst>
                                          <p:attrName>style.visibility</p:attrName>
                                        </p:attrNameLst>
                                      </p:cBhvr>
                                      <p:to>
                                        <p:strVal val="visible"/>
                                      </p:to>
                                    </p:set>
                                    <p:anim calcmode="lin" valueType="num">
                                      <p:cBhvr>
                                        <p:cTn id="7" dur="1000" fill="hold"/>
                                        <p:tgtEl>
                                          <p:spTgt spid="97324">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97324">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9732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Rectangle 2"/>
          <p:cNvSpPr>
            <a:spLocks noGrp="1" noChangeArrowheads="1"/>
          </p:cNvSpPr>
          <p:nvPr>
            <p:ph type="body" sz="half" idx="4294967295"/>
          </p:nvPr>
        </p:nvSpPr>
        <p:spPr>
          <a:xfrm>
            <a:off x="0" y="1090613"/>
            <a:ext cx="12360275" cy="6918325"/>
          </a:xfrm>
          <a:solidFill>
            <a:srgbClr val="CCFFCC">
              <a:alpha val="34901"/>
            </a:srgbClr>
          </a:solidFill>
        </p:spPr>
        <p:txBody>
          <a:bodyPr/>
          <a:lstStyle/>
          <a:p>
            <a:pPr>
              <a:lnSpc>
                <a:spcPct val="90000"/>
              </a:lnSpc>
              <a:buFontTx/>
              <a:buNone/>
            </a:pPr>
            <a:endParaRPr lang="en-US" altLang="zh-CN" b="1" dirty="0" smtClean="0">
              <a:solidFill>
                <a:srgbClr val="990033"/>
              </a:solidFill>
            </a:endParaRPr>
          </a:p>
          <a:p>
            <a:pPr>
              <a:lnSpc>
                <a:spcPct val="90000"/>
              </a:lnSpc>
              <a:buFontTx/>
              <a:buNone/>
            </a:pPr>
            <a:r>
              <a:rPr lang="en-US" altLang="zh-CN" b="1" dirty="0" smtClean="0">
                <a:solidFill>
                  <a:srgbClr val="990033"/>
                </a:solidFill>
              </a:rPr>
              <a:t>  </a:t>
            </a:r>
            <a:r>
              <a:rPr lang="zh-CN" altLang="en-US" b="1" dirty="0" smtClean="0">
                <a:solidFill>
                  <a:srgbClr val="990033"/>
                </a:solidFill>
              </a:rPr>
              <a:t>（</a:t>
            </a:r>
            <a:r>
              <a:rPr lang="en-US" altLang="zh-CN" b="1" dirty="0" smtClean="0">
                <a:solidFill>
                  <a:srgbClr val="990033"/>
                </a:solidFill>
              </a:rPr>
              <a:t>2</a:t>
            </a:r>
            <a:r>
              <a:rPr lang="zh-CN" altLang="en-US" b="1" dirty="0" smtClean="0">
                <a:solidFill>
                  <a:srgbClr val="990033"/>
                </a:solidFill>
              </a:rPr>
              <a:t>）生活理想</a:t>
            </a:r>
          </a:p>
          <a:p>
            <a:pPr>
              <a:lnSpc>
                <a:spcPct val="90000"/>
              </a:lnSpc>
              <a:buFontTx/>
              <a:buNone/>
            </a:pPr>
            <a:endParaRPr lang="zh-CN" altLang="en-US" sz="1600" b="1" dirty="0" smtClean="0">
              <a:solidFill>
                <a:srgbClr val="990033"/>
              </a:solidFill>
            </a:endParaRPr>
          </a:p>
          <a:p>
            <a:pPr>
              <a:lnSpc>
                <a:spcPct val="90000"/>
              </a:lnSpc>
              <a:buFontTx/>
              <a:buNone/>
            </a:pPr>
            <a:r>
              <a:rPr lang="zh-CN" altLang="en-US" sz="4400" dirty="0" smtClean="0"/>
              <a:t>            </a:t>
            </a:r>
            <a:r>
              <a:rPr lang="zh-CN" altLang="en-US" sz="4400" b="1" dirty="0" smtClean="0"/>
              <a:t>生活理想，即人的理想生活。</a:t>
            </a:r>
          </a:p>
          <a:p>
            <a:pPr>
              <a:lnSpc>
                <a:spcPct val="90000"/>
              </a:lnSpc>
              <a:buFontTx/>
              <a:buNone/>
            </a:pPr>
            <a:r>
              <a:rPr lang="zh-CN" altLang="en-US" sz="4400" b="1" dirty="0" smtClean="0"/>
              <a:t>            生活理想并不就是对生活条件的期盼，更重要的是人们期望具有怎样的生活方式、怎样生活得更充实、更有意义。</a:t>
            </a:r>
          </a:p>
          <a:p>
            <a:pPr>
              <a:lnSpc>
                <a:spcPct val="90000"/>
              </a:lnSpc>
              <a:buFontTx/>
              <a:buNone/>
            </a:pPr>
            <a:r>
              <a:rPr lang="zh-CN" altLang="en-US" sz="4400" b="1" dirty="0" smtClean="0"/>
              <a:t>            生活理想是指人们对物质生活和精神生活方式的向往追求。</a:t>
            </a:r>
          </a:p>
          <a:p>
            <a:pPr>
              <a:lnSpc>
                <a:spcPct val="90000"/>
              </a:lnSpc>
              <a:buFontTx/>
              <a:buNone/>
            </a:pPr>
            <a:r>
              <a:rPr lang="zh-CN" altLang="en-US" sz="4400" b="1" dirty="0" smtClean="0"/>
              <a:t>           </a:t>
            </a:r>
          </a:p>
          <a:p>
            <a:pPr>
              <a:lnSpc>
                <a:spcPct val="90000"/>
              </a:lnSpc>
            </a:pPr>
            <a:endParaRPr lang="zh-CN" altLang="en-US" sz="4400" b="1" dirty="0" smtClean="0"/>
          </a:p>
        </p:txBody>
      </p:sp>
      <p:pic>
        <p:nvPicPr>
          <p:cNvPr id="34818" name="Picture 5"/>
          <p:cNvPicPr>
            <a:picLocks noChangeAspect="1" noChangeArrowheads="1"/>
          </p:cNvPicPr>
          <p:nvPr/>
        </p:nvPicPr>
        <p:blipFill>
          <a:blip r:embed="rId2"/>
          <a:srcRect/>
          <a:stretch>
            <a:fillRect/>
          </a:stretch>
        </p:blipFill>
        <p:spPr bwMode="auto">
          <a:xfrm>
            <a:off x="2097088" y="8159750"/>
            <a:ext cx="11761787" cy="27130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17090">
                                            <p:txEl>
                                              <p:pRg st="1" end="1"/>
                                            </p:txEl>
                                          </p:spTgt>
                                        </p:tgtEl>
                                        <p:attrNameLst>
                                          <p:attrName>style.visibility</p:attrName>
                                        </p:attrNameLst>
                                      </p:cBhvr>
                                      <p:to>
                                        <p:strVal val="visible"/>
                                      </p:to>
                                    </p:set>
                                    <p:anim calcmode="lin" valueType="num">
                                      <p:cBhvr>
                                        <p:cTn id="7" dur="1000" fill="hold"/>
                                        <p:tgtEl>
                                          <p:spTgt spid="217090">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217090">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217090">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17090">
                                            <p:txEl>
                                              <p:pRg st="3" end="3"/>
                                            </p:txEl>
                                          </p:spTgt>
                                        </p:tgtEl>
                                        <p:attrNameLst>
                                          <p:attrName>style.visibility</p:attrName>
                                        </p:attrNameLst>
                                      </p:cBhvr>
                                      <p:to>
                                        <p:strVal val="visible"/>
                                      </p:to>
                                    </p:set>
                                    <p:anim calcmode="lin" valueType="num">
                                      <p:cBhvr>
                                        <p:cTn id="14" dur="1000" fill="hold"/>
                                        <p:tgtEl>
                                          <p:spTgt spid="217090">
                                            <p:txEl>
                                              <p:pRg st="3" end="3"/>
                                            </p:txEl>
                                          </p:spTgt>
                                        </p:tgtEl>
                                        <p:attrNameLst>
                                          <p:attrName>ppt_w</p:attrName>
                                        </p:attrNameLst>
                                      </p:cBhvr>
                                      <p:tavLst>
                                        <p:tav tm="0">
                                          <p:val>
                                            <p:strVal val="#ppt_w*0.70"/>
                                          </p:val>
                                        </p:tav>
                                        <p:tav tm="100000">
                                          <p:val>
                                            <p:strVal val="#ppt_w"/>
                                          </p:val>
                                        </p:tav>
                                      </p:tavLst>
                                    </p:anim>
                                    <p:anim calcmode="lin" valueType="num">
                                      <p:cBhvr>
                                        <p:cTn id="15" dur="1000" fill="hold"/>
                                        <p:tgtEl>
                                          <p:spTgt spid="217090">
                                            <p:txEl>
                                              <p:pRg st="3" end="3"/>
                                            </p:txEl>
                                          </p:spTgt>
                                        </p:tgtEl>
                                        <p:attrNameLst>
                                          <p:attrName>ppt_h</p:attrName>
                                        </p:attrNameLst>
                                      </p:cBhvr>
                                      <p:tavLst>
                                        <p:tav tm="0">
                                          <p:val>
                                            <p:strVal val="#ppt_h"/>
                                          </p:val>
                                        </p:tav>
                                        <p:tav tm="100000">
                                          <p:val>
                                            <p:strVal val="#ppt_h"/>
                                          </p:val>
                                        </p:tav>
                                      </p:tavLst>
                                    </p:anim>
                                    <p:animEffect transition="in" filter="fade">
                                      <p:cBhvr>
                                        <p:cTn id="16" dur="1000"/>
                                        <p:tgtEl>
                                          <p:spTgt spid="217090">
                                            <p:txEl>
                                              <p:pRg st="3" end="3"/>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217090">
                                            <p:txEl>
                                              <p:pRg st="4" end="4"/>
                                            </p:txEl>
                                          </p:spTgt>
                                        </p:tgtEl>
                                        <p:attrNameLst>
                                          <p:attrName>style.visibility</p:attrName>
                                        </p:attrNameLst>
                                      </p:cBhvr>
                                      <p:to>
                                        <p:strVal val="visible"/>
                                      </p:to>
                                    </p:set>
                                    <p:anim calcmode="lin" valueType="num">
                                      <p:cBhvr>
                                        <p:cTn id="21" dur="1000" fill="hold"/>
                                        <p:tgtEl>
                                          <p:spTgt spid="217090">
                                            <p:txEl>
                                              <p:pRg st="4" end="4"/>
                                            </p:txEl>
                                          </p:spTgt>
                                        </p:tgtEl>
                                        <p:attrNameLst>
                                          <p:attrName>ppt_w</p:attrName>
                                        </p:attrNameLst>
                                      </p:cBhvr>
                                      <p:tavLst>
                                        <p:tav tm="0">
                                          <p:val>
                                            <p:strVal val="#ppt_w*0.70"/>
                                          </p:val>
                                        </p:tav>
                                        <p:tav tm="100000">
                                          <p:val>
                                            <p:strVal val="#ppt_w"/>
                                          </p:val>
                                        </p:tav>
                                      </p:tavLst>
                                    </p:anim>
                                    <p:anim calcmode="lin" valueType="num">
                                      <p:cBhvr>
                                        <p:cTn id="22" dur="1000" fill="hold"/>
                                        <p:tgtEl>
                                          <p:spTgt spid="217090">
                                            <p:txEl>
                                              <p:pRg st="4" end="4"/>
                                            </p:txEl>
                                          </p:spTgt>
                                        </p:tgtEl>
                                        <p:attrNameLst>
                                          <p:attrName>ppt_h</p:attrName>
                                        </p:attrNameLst>
                                      </p:cBhvr>
                                      <p:tavLst>
                                        <p:tav tm="0">
                                          <p:val>
                                            <p:strVal val="#ppt_h"/>
                                          </p:val>
                                        </p:tav>
                                        <p:tav tm="100000">
                                          <p:val>
                                            <p:strVal val="#ppt_h"/>
                                          </p:val>
                                        </p:tav>
                                      </p:tavLst>
                                    </p:anim>
                                    <p:animEffect transition="in" filter="fade">
                                      <p:cBhvr>
                                        <p:cTn id="23" dur="1000"/>
                                        <p:tgtEl>
                                          <p:spTgt spid="217090">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217090">
                                            <p:txEl>
                                              <p:pRg st="5" end="5"/>
                                            </p:txEl>
                                          </p:spTgt>
                                        </p:tgtEl>
                                        <p:attrNameLst>
                                          <p:attrName>style.visibility</p:attrName>
                                        </p:attrNameLst>
                                      </p:cBhvr>
                                      <p:to>
                                        <p:strVal val="visible"/>
                                      </p:to>
                                    </p:set>
                                    <p:anim calcmode="lin" valueType="num">
                                      <p:cBhvr>
                                        <p:cTn id="28" dur="1000" fill="hold"/>
                                        <p:tgtEl>
                                          <p:spTgt spid="217090">
                                            <p:txEl>
                                              <p:pRg st="5" end="5"/>
                                            </p:txEl>
                                          </p:spTgt>
                                        </p:tgtEl>
                                        <p:attrNameLst>
                                          <p:attrName>ppt_w</p:attrName>
                                        </p:attrNameLst>
                                      </p:cBhvr>
                                      <p:tavLst>
                                        <p:tav tm="0">
                                          <p:val>
                                            <p:strVal val="#ppt_w*0.70"/>
                                          </p:val>
                                        </p:tav>
                                        <p:tav tm="100000">
                                          <p:val>
                                            <p:strVal val="#ppt_w"/>
                                          </p:val>
                                        </p:tav>
                                      </p:tavLst>
                                    </p:anim>
                                    <p:anim calcmode="lin" valueType="num">
                                      <p:cBhvr>
                                        <p:cTn id="29" dur="1000" fill="hold"/>
                                        <p:tgtEl>
                                          <p:spTgt spid="217090">
                                            <p:txEl>
                                              <p:pRg st="5" end="5"/>
                                            </p:txEl>
                                          </p:spTgt>
                                        </p:tgtEl>
                                        <p:attrNameLst>
                                          <p:attrName>ppt_h</p:attrName>
                                        </p:attrNameLst>
                                      </p:cBhvr>
                                      <p:tavLst>
                                        <p:tav tm="0">
                                          <p:val>
                                            <p:strVal val="#ppt_h"/>
                                          </p:val>
                                        </p:tav>
                                        <p:tav tm="100000">
                                          <p:val>
                                            <p:strVal val="#ppt_h"/>
                                          </p:val>
                                        </p:tav>
                                      </p:tavLst>
                                    </p:anim>
                                    <p:animEffect transition="in" filter="fade">
                                      <p:cBhvr>
                                        <p:cTn id="30" dur="1000"/>
                                        <p:tgtEl>
                                          <p:spTgt spid="217090">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217090">
                                            <p:txEl>
                                              <p:pRg st="6" end="6"/>
                                            </p:txEl>
                                          </p:spTgt>
                                        </p:tgtEl>
                                        <p:attrNameLst>
                                          <p:attrName>style.visibility</p:attrName>
                                        </p:attrNameLst>
                                      </p:cBhvr>
                                      <p:to>
                                        <p:strVal val="visible"/>
                                      </p:to>
                                    </p:set>
                                    <p:anim calcmode="lin" valueType="num">
                                      <p:cBhvr>
                                        <p:cTn id="35" dur="1000" fill="hold"/>
                                        <p:tgtEl>
                                          <p:spTgt spid="217090">
                                            <p:txEl>
                                              <p:pRg st="6" end="6"/>
                                            </p:txEl>
                                          </p:spTgt>
                                        </p:tgtEl>
                                        <p:attrNameLst>
                                          <p:attrName>ppt_w</p:attrName>
                                        </p:attrNameLst>
                                      </p:cBhvr>
                                      <p:tavLst>
                                        <p:tav tm="0">
                                          <p:val>
                                            <p:strVal val="#ppt_w*0.70"/>
                                          </p:val>
                                        </p:tav>
                                        <p:tav tm="100000">
                                          <p:val>
                                            <p:strVal val="#ppt_w"/>
                                          </p:val>
                                        </p:tav>
                                      </p:tavLst>
                                    </p:anim>
                                    <p:anim calcmode="lin" valueType="num">
                                      <p:cBhvr>
                                        <p:cTn id="36" dur="1000" fill="hold"/>
                                        <p:tgtEl>
                                          <p:spTgt spid="217090">
                                            <p:txEl>
                                              <p:pRg st="6" end="6"/>
                                            </p:txEl>
                                          </p:spTgt>
                                        </p:tgtEl>
                                        <p:attrNameLst>
                                          <p:attrName>ppt_h</p:attrName>
                                        </p:attrNameLst>
                                      </p:cBhvr>
                                      <p:tavLst>
                                        <p:tav tm="0">
                                          <p:val>
                                            <p:strVal val="#ppt_h"/>
                                          </p:val>
                                        </p:tav>
                                        <p:tav tm="100000">
                                          <p:val>
                                            <p:strVal val="#ppt_h"/>
                                          </p:val>
                                        </p:tav>
                                      </p:tavLst>
                                    </p:anim>
                                    <p:animEffect transition="in" filter="fade">
                                      <p:cBhvr>
                                        <p:cTn id="37" dur="1000"/>
                                        <p:tgtEl>
                                          <p:spTgt spid="21709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232348" y="1015445"/>
            <a:ext cx="8712968" cy="584775"/>
          </a:xfrm>
          <a:prstGeom prst="rect">
            <a:avLst/>
          </a:prstGeom>
          <a:noFill/>
        </p:spPr>
        <p:txBody>
          <a:bodyPr wrap="square" rtlCol="0">
            <a:spAutoFit/>
          </a:bodyPr>
          <a:lstStyle/>
          <a:p>
            <a:r>
              <a:rPr lang="zh-CN" altLang="en-US" sz="3200" b="1" dirty="0" smtClean="0"/>
              <a:t>反腐电视剧</a:t>
            </a:r>
            <a:r>
              <a:rPr lang="en-US" altLang="zh-CN" sz="3200" b="1" dirty="0" smtClean="0"/>
              <a:t>《</a:t>
            </a:r>
            <a:r>
              <a:rPr lang="zh-CN" altLang="en-US" sz="3200" b="1" dirty="0" smtClean="0"/>
              <a:t>人民的名义</a:t>
            </a:r>
            <a:r>
              <a:rPr lang="en-US" altLang="zh-CN" sz="3200" b="1" dirty="0" smtClean="0"/>
              <a:t>》</a:t>
            </a:r>
            <a:r>
              <a:rPr lang="zh-CN" altLang="en-US" sz="3200" b="1" dirty="0" smtClean="0"/>
              <a:t>中的片段：</a:t>
            </a:r>
            <a:endParaRPr lang="zh-CN" altLang="en-US" sz="3200" b="1" dirty="0"/>
          </a:p>
        </p:txBody>
      </p:sp>
      <p:pic>
        <p:nvPicPr>
          <p:cNvPr id="93189" name="Picture 5" descr="C:\Users\zeng\Pictures\t0121d59d44c941a8af.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60940" y="2304331"/>
            <a:ext cx="6048672" cy="4752528"/>
          </a:xfrm>
          <a:prstGeom prst="rect">
            <a:avLst/>
          </a:prstGeom>
          <a:noFill/>
          <a:extLst>
            <a:ext uri="{909E8E84-426E-40DD-AFC4-6F175D3DCCD1}">
              <a14:hiddenFill xmlns:a14="http://schemas.microsoft.com/office/drawing/2010/main">
                <a:solidFill>
                  <a:srgbClr val="FFFFFF"/>
                </a:solidFill>
              </a14:hiddenFill>
            </a:ext>
          </a:extLst>
        </p:spPr>
      </p:pic>
      <p:pic>
        <p:nvPicPr>
          <p:cNvPr id="93190" name="Picture 6" descr="C:\Users\zeng\Pictures\t01963dc515b08b3de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730" y="2304331"/>
            <a:ext cx="6604162" cy="47525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167122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6324" y="1440235"/>
            <a:ext cx="10873208" cy="7971413"/>
          </a:xfrm>
          <a:prstGeom prst="rect">
            <a:avLst/>
          </a:prstGeom>
        </p:spPr>
        <p:txBody>
          <a:bodyPr wrap="square">
            <a:spAutoFit/>
          </a:bodyPr>
          <a:lstStyle/>
          <a:p>
            <a:r>
              <a:rPr lang="zh-CN" altLang="en-US" sz="3200" dirty="0">
                <a:latin typeface="华文中宋" pitchFamily="2" charset="-122"/>
                <a:ea typeface="华文中宋" pitchFamily="2" charset="-122"/>
              </a:rPr>
              <a:t>小官巨贪赵德汉的</a:t>
            </a:r>
            <a:r>
              <a:rPr lang="zh-CN" altLang="en-US" sz="3200" b="1" dirty="0">
                <a:latin typeface="华文中宋" pitchFamily="2" charset="-122"/>
                <a:ea typeface="华文中宋" pitchFamily="2" charset="-122"/>
              </a:rPr>
              <a:t>原型</a:t>
            </a:r>
            <a:r>
              <a:rPr lang="zh-CN" altLang="en-US" sz="3200" dirty="0">
                <a:latin typeface="华文中宋" pitchFamily="2" charset="-122"/>
                <a:ea typeface="华文中宋" pitchFamily="2" charset="-122"/>
              </a:rPr>
              <a:t>：</a:t>
            </a:r>
            <a:r>
              <a:rPr lang="zh-CN" altLang="en-US" sz="3200" dirty="0">
                <a:solidFill>
                  <a:srgbClr val="383838"/>
                </a:solidFill>
                <a:latin typeface="华文中宋" pitchFamily="2" charset="-122"/>
                <a:ea typeface="华文中宋" pitchFamily="2" charset="-122"/>
              </a:rPr>
              <a:t>国家能源局煤炭司原副司长魏鹏远，掌握着煤炭项目的审批，这也让他成了被“围猎”的对象。魏平时衣着简朴，经常骑一辆旧自行车上班，丝毫看不出家藏万贯。然而，这样的穷酸是装出来的。魏鹏远有一辆奥迪车，只是他从来都不停放在单位，而是把自行车折叠在奥迪车里，他还专门买了套房子放钱</a:t>
            </a:r>
            <a:r>
              <a:rPr lang="zh-CN" altLang="en-US" sz="3200" dirty="0" smtClean="0">
                <a:solidFill>
                  <a:srgbClr val="383838"/>
                </a:solidFill>
                <a:latin typeface="华文中宋" pitchFamily="2" charset="-122"/>
                <a:ea typeface="华文中宋" pitchFamily="2" charset="-122"/>
              </a:rPr>
              <a:t>。被带走调查时其家中发现</a:t>
            </a:r>
            <a:r>
              <a:rPr lang="en-US" altLang="zh-CN" sz="3200" dirty="0">
                <a:solidFill>
                  <a:srgbClr val="383838"/>
                </a:solidFill>
                <a:latin typeface="华文中宋" pitchFamily="2" charset="-122"/>
                <a:ea typeface="华文中宋" pitchFamily="2" charset="-122"/>
              </a:rPr>
              <a:t>2</a:t>
            </a:r>
            <a:r>
              <a:rPr lang="zh-CN" altLang="en-US" sz="3200" dirty="0">
                <a:solidFill>
                  <a:srgbClr val="383838"/>
                </a:solidFill>
                <a:latin typeface="华文中宋" pitchFamily="2" charset="-122"/>
                <a:ea typeface="华文中宋" pitchFamily="2" charset="-122"/>
              </a:rPr>
              <a:t>亿</a:t>
            </a:r>
            <a:r>
              <a:rPr lang="zh-CN" altLang="en-US" sz="3200" dirty="0" smtClean="0">
                <a:solidFill>
                  <a:srgbClr val="383838"/>
                </a:solidFill>
                <a:latin typeface="华文中宋" pitchFamily="2" charset="-122"/>
                <a:ea typeface="华文中宋" pitchFamily="2" charset="-122"/>
              </a:rPr>
              <a:t>多元现金，</a:t>
            </a:r>
            <a:r>
              <a:rPr lang="en-US" altLang="zh-CN" sz="3200" dirty="0" smtClean="0">
                <a:solidFill>
                  <a:srgbClr val="383838"/>
                </a:solidFill>
                <a:latin typeface="华文中宋" pitchFamily="2" charset="-122"/>
                <a:ea typeface="华文中宋" pitchFamily="2" charset="-122"/>
              </a:rPr>
              <a:t>5</a:t>
            </a:r>
            <a:r>
              <a:rPr lang="zh-CN" altLang="en-US" sz="3200" dirty="0" smtClean="0">
                <a:solidFill>
                  <a:srgbClr val="383838"/>
                </a:solidFill>
                <a:latin typeface="华文中宋" pitchFamily="2" charset="-122"/>
                <a:ea typeface="华文中宋" pitchFamily="2" charset="-122"/>
              </a:rPr>
              <a:t>台</a:t>
            </a:r>
            <a:r>
              <a:rPr lang="zh-CN" altLang="en-US" sz="3200" dirty="0">
                <a:solidFill>
                  <a:srgbClr val="383838"/>
                </a:solidFill>
                <a:latin typeface="华文中宋" pitchFamily="2" charset="-122"/>
                <a:ea typeface="华文中宋" pitchFamily="2" charset="-122"/>
              </a:rPr>
              <a:t>点钞机不间断</a:t>
            </a:r>
            <a:r>
              <a:rPr lang="zh-CN" altLang="en-US" sz="3200" dirty="0" smtClean="0">
                <a:solidFill>
                  <a:srgbClr val="383838"/>
                </a:solidFill>
                <a:latin typeface="华文中宋" pitchFamily="2" charset="-122"/>
                <a:ea typeface="华文中宋" pitchFamily="2" charset="-122"/>
              </a:rPr>
              <a:t>清点，当场烧坏了</a:t>
            </a:r>
            <a:r>
              <a:rPr lang="en-US" altLang="zh-CN" sz="3200" dirty="0" smtClean="0">
                <a:solidFill>
                  <a:srgbClr val="383838"/>
                </a:solidFill>
                <a:latin typeface="华文中宋" pitchFamily="2" charset="-122"/>
                <a:ea typeface="华文中宋" pitchFamily="2" charset="-122"/>
              </a:rPr>
              <a:t>1</a:t>
            </a:r>
            <a:r>
              <a:rPr lang="zh-CN" altLang="en-US" sz="3200" dirty="0" smtClean="0">
                <a:solidFill>
                  <a:srgbClr val="383838"/>
                </a:solidFill>
                <a:latin typeface="华文中宋" pitchFamily="2" charset="-122"/>
                <a:ea typeface="华文中宋" pitchFamily="2" charset="-122"/>
              </a:rPr>
              <a:t>台。 他说：</a:t>
            </a:r>
            <a:r>
              <a:rPr lang="zh-CN" altLang="en-US" sz="3200" dirty="0" smtClean="0">
                <a:latin typeface="华文中宋" pitchFamily="2" charset="-122"/>
                <a:ea typeface="华文中宋" pitchFamily="2" charset="-122"/>
              </a:rPr>
              <a:t>“</a:t>
            </a:r>
            <a:r>
              <a:rPr lang="zh-CN" altLang="en-US" sz="3200" dirty="0">
                <a:latin typeface="华文中宋" pitchFamily="2" charset="-122"/>
                <a:ea typeface="华文中宋" pitchFamily="2" charset="-122"/>
              </a:rPr>
              <a:t>我不断收钱是因为钱能给自己安全感，能让子孙不再过自己小时候的那种苦日子。但这些来路不正的钱根本无法带给我安全感，肠子都悔青了。”魏鹏远不敢把这些来路不明的钱存入银行，一怕暴露、二怕露馅、三怕被查，每天在焦躁和惶恐中度日，可在人前还得装出一幅俭朴、正气的模样</a:t>
            </a:r>
            <a:r>
              <a:rPr lang="zh-CN" altLang="en-US" sz="3200" dirty="0" smtClean="0">
                <a:latin typeface="华文中宋" pitchFamily="2" charset="-122"/>
                <a:ea typeface="华文中宋" pitchFamily="2" charset="-122"/>
              </a:rPr>
              <a:t>。</a:t>
            </a:r>
            <a:endParaRPr lang="en-US" altLang="zh-CN" sz="3200" dirty="0" smtClean="0">
              <a:latin typeface="华文中宋" pitchFamily="2" charset="-122"/>
              <a:ea typeface="华文中宋" pitchFamily="2" charset="-122"/>
            </a:endParaRPr>
          </a:p>
          <a:p>
            <a:r>
              <a:rPr lang="zh-CN" altLang="en-US" sz="3200" dirty="0">
                <a:latin typeface="华文中宋" pitchFamily="2" charset="-122"/>
                <a:ea typeface="华文中宋" pitchFamily="2" charset="-122"/>
              </a:rPr>
              <a:t>“两面人”的桥段终究要露馅。</a:t>
            </a:r>
            <a:r>
              <a:rPr lang="en-US" altLang="zh-CN" sz="3200" dirty="0">
                <a:latin typeface="华文中宋" pitchFamily="2" charset="-122"/>
                <a:ea typeface="华文中宋" pitchFamily="2" charset="-122"/>
              </a:rPr>
              <a:t>2016</a:t>
            </a:r>
            <a:r>
              <a:rPr lang="zh-CN" altLang="en-US" sz="3200" dirty="0">
                <a:latin typeface="华文中宋" pitchFamily="2" charset="-122"/>
                <a:ea typeface="华文中宋" pitchFamily="2" charset="-122"/>
              </a:rPr>
              <a:t>年</a:t>
            </a:r>
            <a:r>
              <a:rPr lang="en-US" altLang="zh-CN" sz="3200" dirty="0">
                <a:latin typeface="华文中宋" pitchFamily="2" charset="-122"/>
                <a:ea typeface="华文中宋" pitchFamily="2" charset="-122"/>
              </a:rPr>
              <a:t>10</a:t>
            </a:r>
            <a:r>
              <a:rPr lang="zh-CN" altLang="en-US" sz="3200" dirty="0">
                <a:latin typeface="华文中宋" pitchFamily="2" charset="-122"/>
                <a:ea typeface="华文中宋" pitchFamily="2" charset="-122"/>
              </a:rPr>
              <a:t>月</a:t>
            </a:r>
            <a:r>
              <a:rPr lang="en-US" altLang="zh-CN" sz="3200" dirty="0">
                <a:latin typeface="华文中宋" pitchFamily="2" charset="-122"/>
                <a:ea typeface="华文中宋" pitchFamily="2" charset="-122"/>
              </a:rPr>
              <a:t>17</a:t>
            </a:r>
            <a:r>
              <a:rPr lang="zh-CN" altLang="en-US" sz="3200" dirty="0">
                <a:latin typeface="华文中宋" pitchFamily="2" charset="-122"/>
                <a:ea typeface="华文中宋" pitchFamily="2" charset="-122"/>
              </a:rPr>
              <a:t>日，法院以受贿罪、巨额财产来源不明罪判处魏鹏远死刑，缓期二年执行，剥夺政治权利终身，并处没收个人全部财产。</a:t>
            </a:r>
          </a:p>
        </p:txBody>
      </p:sp>
    </p:spTree>
    <p:extLst>
      <p:ext uri="{BB962C8B-B14F-4D97-AF65-F5344CB8AC3E}">
        <p14:creationId xmlns:p14="http://schemas.microsoft.com/office/powerpoint/2010/main" val="229157366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Rectangle 1"/>
          <p:cNvSpPr>
            <a:spLocks noChangeArrowheads="1"/>
          </p:cNvSpPr>
          <p:nvPr/>
        </p:nvSpPr>
        <p:spPr bwMode="auto">
          <a:xfrm>
            <a:off x="792188" y="1532568"/>
            <a:ext cx="12889432" cy="8217634"/>
          </a:xfrm>
          <a:prstGeom prst="rect">
            <a:avLst/>
          </a:prstGeom>
          <a:noFill/>
          <a:ln w="9525">
            <a:noFill/>
            <a:miter lim="800000"/>
            <a:headEnd/>
            <a:tailEnd/>
          </a:ln>
          <a:effec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4400" b="0" i="0" u="none" strike="noStrike" cap="none" normalizeH="0" baseline="0" dirty="0" smtClean="0">
                <a:ln>
                  <a:noFill/>
                </a:ln>
                <a:solidFill>
                  <a:schemeClr val="tx1"/>
                </a:solidFill>
                <a:effectLst/>
                <a:latin typeface="Calibri" pitchFamily="34" charset="0"/>
                <a:ea typeface="宋体" pitchFamily="2" charset="-122"/>
                <a:cs typeface="Times New Roman" pitchFamily="18" charset="0"/>
              </a:rPr>
              <a:t>       </a:t>
            </a:r>
            <a:r>
              <a:rPr kumimoji="0" lang="zh-CN" sz="4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今天我们进入本门课程的第一</a:t>
            </a:r>
            <a:r>
              <a:rPr kumimoji="0" lang="zh-CN" altLang="en-US" sz="4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讲</a:t>
            </a:r>
            <a:r>
              <a:rPr kumimoji="0" lang="zh-CN" sz="4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“追求远大理想，坚定崇高信念”。“理想信念”既然是作为这门课的第一</a:t>
            </a:r>
            <a:r>
              <a:rPr kumimoji="0" lang="zh-CN" altLang="en-US" sz="4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讲</a:t>
            </a:r>
            <a:r>
              <a:rPr kumimoji="0" lang="zh-CN" sz="4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，就说明它在本门课程中的重要性。邓小平同志曾勉励青少年争做“四有新人”：有理想，有道德，有文化，有纪律，其中有理想就放在了第一位。</a:t>
            </a:r>
            <a:endParaRPr kumimoji="0" lang="en-US" altLang="zh-CN" sz="4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4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        </a:t>
            </a:r>
            <a:r>
              <a:rPr kumimoji="0" lang="zh-CN" sz="4800" b="0" i="0" u="none" strike="noStrike" cap="none" normalizeH="0" baseline="0" dirty="0" smtClean="0">
                <a:ln>
                  <a:noFill/>
                </a:ln>
                <a:solidFill>
                  <a:schemeClr val="tx1"/>
                </a:solidFill>
                <a:effectLst/>
                <a:latin typeface="微软雅黑" pitchFamily="34" charset="-122"/>
                <a:ea typeface="微软雅黑" pitchFamily="34" charset="-122"/>
                <a:cs typeface="Times New Roman" pitchFamily="18" charset="0"/>
              </a:rPr>
              <a:t>理想信念是人精神世界的核心，是人精神上的“钙”。习近平同志说：“理想信念是共产党人精神上的钙”，没有理想信念，理想信念不坚定，精神上就会“缺钙”，就会得“软骨病”。</a:t>
            </a:r>
            <a:endParaRPr kumimoji="0" lang="zh-CN" sz="4800" b="0" i="0" u="none" strike="noStrike" cap="none" normalizeH="0" baseline="0" dirty="0" smtClean="0">
              <a:ln>
                <a:noFill/>
              </a:ln>
              <a:solidFill>
                <a:schemeClr val="tx1"/>
              </a:solidFill>
              <a:effectLst/>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347016232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9330" name="Picture 8"/>
          <p:cNvPicPr>
            <a:picLocks noChangeAspect="1" noChangeArrowheads="1"/>
          </p:cNvPicPr>
          <p:nvPr/>
        </p:nvPicPr>
        <p:blipFill>
          <a:blip r:embed="rId3">
            <a:lum bright="46000" contrast="-70000"/>
          </a:blip>
          <a:srcRect/>
          <a:stretch>
            <a:fillRect/>
          </a:stretch>
        </p:blipFill>
        <p:spPr bwMode="auto">
          <a:xfrm>
            <a:off x="0" y="0"/>
            <a:ext cx="14401800" cy="10801350"/>
          </a:xfrm>
          <a:prstGeom prst="rect">
            <a:avLst/>
          </a:prstGeom>
          <a:noFill/>
          <a:ln w="9525">
            <a:noFill/>
            <a:miter lim="800000"/>
            <a:headEnd/>
            <a:tailEnd/>
          </a:ln>
        </p:spPr>
      </p:pic>
      <p:sp>
        <p:nvSpPr>
          <p:cNvPr id="99331" name="Rectangle 2"/>
          <p:cNvSpPr>
            <a:spLocks noGrp="1" noChangeArrowheads="1"/>
          </p:cNvSpPr>
          <p:nvPr>
            <p:ph type="title" idx="4294967295"/>
          </p:nvPr>
        </p:nvSpPr>
        <p:spPr>
          <a:xfrm>
            <a:off x="962025" y="638175"/>
            <a:ext cx="12242800" cy="1800225"/>
          </a:xfrm>
        </p:spPr>
        <p:txBody>
          <a:bodyPr lIns="144018" tIns="72009" rIns="144018" bIns="72009"/>
          <a:lstStyle/>
          <a:p>
            <a:pPr eaLnBrk="1" hangingPunct="1"/>
            <a:r>
              <a:rPr lang="zh-CN" altLang="en-US" sz="5600" b="1" smtClean="0">
                <a:solidFill>
                  <a:srgbClr val="990033"/>
                </a:solidFill>
                <a:ea typeface="华文楷体" pitchFamily="2" charset="-122"/>
              </a:rPr>
              <a:t>厦门远华案中赵克明的堕落</a:t>
            </a:r>
            <a:endParaRPr lang="zh-CN" altLang="en-US" sz="5600" smtClean="0">
              <a:solidFill>
                <a:srgbClr val="990033"/>
              </a:solidFill>
              <a:ea typeface="华文楷体" pitchFamily="2" charset="-122"/>
            </a:endParaRPr>
          </a:p>
        </p:txBody>
      </p:sp>
      <p:sp>
        <p:nvSpPr>
          <p:cNvPr id="99332" name="Rectangle 3"/>
          <p:cNvSpPr>
            <a:spLocks noGrp="1" noChangeArrowheads="1"/>
          </p:cNvSpPr>
          <p:nvPr>
            <p:ph idx="4294967295"/>
          </p:nvPr>
        </p:nvSpPr>
        <p:spPr>
          <a:xfrm>
            <a:off x="0" y="2338388"/>
            <a:ext cx="13836650" cy="7375525"/>
          </a:xfrm>
        </p:spPr>
        <p:txBody>
          <a:bodyPr lIns="144018" tIns="72009" rIns="144018" bIns="72009"/>
          <a:lstStyle/>
          <a:p>
            <a:pPr eaLnBrk="1" hangingPunct="1">
              <a:lnSpc>
                <a:spcPct val="90000"/>
              </a:lnSpc>
              <a:spcBef>
                <a:spcPct val="0"/>
              </a:spcBef>
              <a:buFont typeface="Arial" charset="0"/>
              <a:buNone/>
            </a:pPr>
            <a:r>
              <a:rPr lang="zh-CN" altLang="en-US" sz="4600" smtClean="0"/>
              <a:t>           </a:t>
            </a:r>
            <a:r>
              <a:rPr lang="zh-CN" altLang="en-US" sz="4600" b="1" smtClean="0">
                <a:latin typeface="华文楷体" pitchFamily="2" charset="-122"/>
                <a:ea typeface="华文楷体" pitchFamily="2" charset="-122"/>
              </a:rPr>
              <a:t>赵克明是清华大学建筑系毕业的高材生，犯罪前是原厦门市副市长，分管土地和城建，是握有土地批租权的“土地爷”，整天被房地产商们巴结奉迎，要风有风，要雨有雨，“牛”气得很。谁都想不到平素里道貌岸然的赵副市长，有个最大的爱好就是好色。赖昌星在费了一番功夫将他的底细摸清后，投其所好，找到了摆平这位“土地爷”的突破口。面对赖昌星糖衣炮弹的进攻，“土地爷”赵克明的“牛”气全没了踪影，并一步步走向了堕落，他利用手中的权力为赖昌星走私犯罪集团开发房地产大开绿灯，成为赖昌星庞大关系网中的重要一员。 </a:t>
            </a:r>
          </a:p>
          <a:p>
            <a:pPr eaLnBrk="1" hangingPunct="1">
              <a:lnSpc>
                <a:spcPct val="90000"/>
              </a:lnSpc>
              <a:buFont typeface="Arial" charset="0"/>
              <a:buNone/>
            </a:pPr>
            <a:endParaRPr lang="zh-CN" altLang="en-US" sz="4600" b="1" smtClean="0">
              <a:latin typeface="华文楷体" pitchFamily="2" charset="-122"/>
              <a:ea typeface="华文楷体"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99331"/>
                                        </p:tgtEl>
                                        <p:attrNameLst>
                                          <p:attrName>style.visibility</p:attrName>
                                        </p:attrNameLst>
                                      </p:cBhvr>
                                      <p:to>
                                        <p:strVal val="visible"/>
                                      </p:to>
                                    </p:set>
                                    <p:anim calcmode="lin" valueType="num">
                                      <p:cBhvr>
                                        <p:cTn id="7" dur="1000" fill="hold"/>
                                        <p:tgtEl>
                                          <p:spTgt spid="99331"/>
                                        </p:tgtEl>
                                        <p:attrNameLst>
                                          <p:attrName>ppt_w</p:attrName>
                                        </p:attrNameLst>
                                      </p:cBhvr>
                                      <p:tavLst>
                                        <p:tav tm="0">
                                          <p:val>
                                            <p:strVal val="#ppt_w*0.70"/>
                                          </p:val>
                                        </p:tav>
                                        <p:tav tm="100000">
                                          <p:val>
                                            <p:strVal val="#ppt_w"/>
                                          </p:val>
                                        </p:tav>
                                      </p:tavLst>
                                    </p:anim>
                                    <p:anim calcmode="lin" valueType="num">
                                      <p:cBhvr>
                                        <p:cTn id="8" dur="1000" fill="hold"/>
                                        <p:tgtEl>
                                          <p:spTgt spid="99331"/>
                                        </p:tgtEl>
                                        <p:attrNameLst>
                                          <p:attrName>ppt_h</p:attrName>
                                        </p:attrNameLst>
                                      </p:cBhvr>
                                      <p:tavLst>
                                        <p:tav tm="0">
                                          <p:val>
                                            <p:strVal val="#ppt_h"/>
                                          </p:val>
                                        </p:tav>
                                        <p:tav tm="100000">
                                          <p:val>
                                            <p:strVal val="#ppt_h"/>
                                          </p:val>
                                        </p:tav>
                                      </p:tavLst>
                                    </p:anim>
                                    <p:animEffect transition="in" filter="fade">
                                      <p:cBhvr>
                                        <p:cTn id="9" dur="1000"/>
                                        <p:tgtEl>
                                          <p:spTgt spid="99331"/>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99332">
                                            <p:txEl>
                                              <p:pRg st="0" end="0"/>
                                            </p:txEl>
                                          </p:spTgt>
                                        </p:tgtEl>
                                        <p:attrNameLst>
                                          <p:attrName>style.visibility</p:attrName>
                                        </p:attrNameLst>
                                      </p:cBhvr>
                                      <p:to>
                                        <p:strVal val="visible"/>
                                      </p:to>
                                    </p:set>
                                    <p:animEffect transition="in" filter="wedge">
                                      <p:cBhvr>
                                        <p:cTn id="14" dur="2000"/>
                                        <p:tgtEl>
                                          <p:spTgt spid="9933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9331"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ChangeArrowheads="1"/>
          </p:cNvSpPr>
          <p:nvPr>
            <p:ph type="body" sz="half" idx="4294967295"/>
          </p:nvPr>
        </p:nvSpPr>
        <p:spPr>
          <a:xfrm>
            <a:off x="0" y="977900"/>
            <a:ext cx="12361863" cy="7143750"/>
          </a:xfrm>
          <a:solidFill>
            <a:srgbClr val="CCFFCC">
              <a:alpha val="49019"/>
            </a:srgbClr>
          </a:solidFill>
        </p:spPr>
        <p:txBody>
          <a:bodyPr/>
          <a:lstStyle/>
          <a:p>
            <a:pPr>
              <a:buFontTx/>
              <a:buNone/>
            </a:pPr>
            <a:r>
              <a:rPr lang="en-US" altLang="zh-CN" b="1" dirty="0" smtClean="0">
                <a:solidFill>
                  <a:srgbClr val="FF33CC"/>
                </a:solidFill>
              </a:rPr>
              <a:t>  </a:t>
            </a:r>
          </a:p>
          <a:p>
            <a:pPr>
              <a:buFontTx/>
              <a:buNone/>
            </a:pPr>
            <a:r>
              <a:rPr lang="en-US" altLang="zh-CN" b="1" dirty="0" smtClean="0">
                <a:solidFill>
                  <a:srgbClr val="FF33CC"/>
                </a:solidFill>
              </a:rPr>
              <a:t>    </a:t>
            </a:r>
            <a:r>
              <a:rPr lang="zh-CN" altLang="en-US" b="1" dirty="0" smtClean="0">
                <a:solidFill>
                  <a:srgbClr val="C00000"/>
                </a:solidFill>
              </a:rPr>
              <a:t>（</a:t>
            </a:r>
            <a:r>
              <a:rPr lang="en-US" altLang="zh-CN" b="1" dirty="0" smtClean="0">
                <a:solidFill>
                  <a:srgbClr val="990033"/>
                </a:solidFill>
              </a:rPr>
              <a:t>2</a:t>
            </a:r>
            <a:r>
              <a:rPr lang="zh-CN" altLang="en-US" b="1" dirty="0" smtClean="0">
                <a:solidFill>
                  <a:srgbClr val="C00000"/>
                </a:solidFill>
              </a:rPr>
              <a:t>）职业</a:t>
            </a:r>
            <a:r>
              <a:rPr lang="zh-CN" altLang="en-US" b="1" dirty="0" smtClean="0">
                <a:solidFill>
                  <a:srgbClr val="990033"/>
                </a:solidFill>
              </a:rPr>
              <a:t>理想</a:t>
            </a:r>
            <a:endParaRPr lang="zh-CN" altLang="en-US" dirty="0" smtClean="0">
              <a:solidFill>
                <a:srgbClr val="990033"/>
              </a:solidFill>
            </a:endParaRPr>
          </a:p>
          <a:p>
            <a:pPr>
              <a:buFontTx/>
              <a:buNone/>
            </a:pPr>
            <a:r>
              <a:rPr lang="zh-CN" altLang="en-US" sz="4400" dirty="0" smtClean="0"/>
              <a:t>            </a:t>
            </a:r>
            <a:r>
              <a:rPr lang="zh-CN" altLang="en-US" sz="4400" b="1" dirty="0" smtClean="0"/>
              <a:t>劳动的需要是人的本质的需要，是人满足一切需要的基础。</a:t>
            </a:r>
          </a:p>
          <a:p>
            <a:pPr>
              <a:buFontTx/>
              <a:buNone/>
            </a:pPr>
            <a:r>
              <a:rPr lang="zh-CN" altLang="en-US" sz="4400" b="1" dirty="0" smtClean="0"/>
              <a:t>            人的劳动需要表现为对职业的需要。</a:t>
            </a:r>
          </a:p>
          <a:p>
            <a:pPr>
              <a:buFontTx/>
              <a:buNone/>
            </a:pPr>
            <a:r>
              <a:rPr lang="zh-CN" altLang="en-US" sz="4400" b="1" dirty="0" smtClean="0"/>
              <a:t>            职业理想就是人们对未来自己所要从事职业的向往和追求。</a:t>
            </a:r>
          </a:p>
        </p:txBody>
      </p:sp>
      <p:pic>
        <p:nvPicPr>
          <p:cNvPr id="35842" name="Picture 5"/>
          <p:cNvPicPr>
            <a:picLocks noChangeAspect="1" noChangeArrowheads="1"/>
          </p:cNvPicPr>
          <p:nvPr/>
        </p:nvPicPr>
        <p:blipFill>
          <a:blip r:embed="rId2"/>
          <a:srcRect/>
          <a:stretch>
            <a:fillRect/>
          </a:stretch>
        </p:blipFill>
        <p:spPr bwMode="auto">
          <a:xfrm>
            <a:off x="7880350" y="6308725"/>
            <a:ext cx="5711825" cy="3924300"/>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20162">
                                            <p:txEl>
                                              <p:pRg st="0" end="0"/>
                                            </p:txEl>
                                          </p:spTgt>
                                        </p:tgtEl>
                                        <p:attrNameLst>
                                          <p:attrName>style.visibility</p:attrName>
                                        </p:attrNameLst>
                                      </p:cBhvr>
                                      <p:to>
                                        <p:strVal val="visible"/>
                                      </p:to>
                                    </p:set>
                                    <p:anim calcmode="lin" valueType="num">
                                      <p:cBhvr>
                                        <p:cTn id="7" dur="1000" fill="hold"/>
                                        <p:tgtEl>
                                          <p:spTgt spid="220162">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20162">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20162">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20162">
                                            <p:txEl>
                                              <p:pRg st="1" end="1"/>
                                            </p:txEl>
                                          </p:spTgt>
                                        </p:tgtEl>
                                        <p:attrNameLst>
                                          <p:attrName>style.visibility</p:attrName>
                                        </p:attrNameLst>
                                      </p:cBhvr>
                                      <p:to>
                                        <p:strVal val="visible"/>
                                      </p:to>
                                    </p:set>
                                    <p:anim calcmode="lin" valueType="num">
                                      <p:cBhvr>
                                        <p:cTn id="14" dur="1000" fill="hold"/>
                                        <p:tgtEl>
                                          <p:spTgt spid="220162">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20162">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20162">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220162">
                                            <p:txEl>
                                              <p:pRg st="2" end="2"/>
                                            </p:txEl>
                                          </p:spTgt>
                                        </p:tgtEl>
                                        <p:attrNameLst>
                                          <p:attrName>style.visibility</p:attrName>
                                        </p:attrNameLst>
                                      </p:cBhvr>
                                      <p:to>
                                        <p:strVal val="visible"/>
                                      </p:to>
                                    </p:set>
                                    <p:anim calcmode="lin" valueType="num">
                                      <p:cBhvr>
                                        <p:cTn id="21" dur="1000" fill="hold"/>
                                        <p:tgtEl>
                                          <p:spTgt spid="220162">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20162">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20162">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55" presetClass="entr" presetSubtype="0" fill="hold" nodeType="clickEffect">
                                  <p:stCondLst>
                                    <p:cond delay="0"/>
                                  </p:stCondLst>
                                  <p:childTnLst>
                                    <p:set>
                                      <p:cBhvr>
                                        <p:cTn id="27" dur="1" fill="hold">
                                          <p:stCondLst>
                                            <p:cond delay="0"/>
                                          </p:stCondLst>
                                        </p:cTn>
                                        <p:tgtEl>
                                          <p:spTgt spid="220162">
                                            <p:txEl>
                                              <p:pRg st="3" end="3"/>
                                            </p:txEl>
                                          </p:spTgt>
                                        </p:tgtEl>
                                        <p:attrNameLst>
                                          <p:attrName>style.visibility</p:attrName>
                                        </p:attrNameLst>
                                      </p:cBhvr>
                                      <p:to>
                                        <p:strVal val="visible"/>
                                      </p:to>
                                    </p:set>
                                    <p:anim calcmode="lin" valueType="num">
                                      <p:cBhvr>
                                        <p:cTn id="28" dur="1000" fill="hold"/>
                                        <p:tgtEl>
                                          <p:spTgt spid="220162">
                                            <p:txEl>
                                              <p:pRg st="3" end="3"/>
                                            </p:txEl>
                                          </p:spTgt>
                                        </p:tgtEl>
                                        <p:attrNameLst>
                                          <p:attrName>ppt_w</p:attrName>
                                        </p:attrNameLst>
                                      </p:cBhvr>
                                      <p:tavLst>
                                        <p:tav tm="0">
                                          <p:val>
                                            <p:strVal val="#ppt_w*0.70"/>
                                          </p:val>
                                        </p:tav>
                                        <p:tav tm="100000">
                                          <p:val>
                                            <p:strVal val="#ppt_w"/>
                                          </p:val>
                                        </p:tav>
                                      </p:tavLst>
                                    </p:anim>
                                    <p:anim calcmode="lin" valueType="num">
                                      <p:cBhvr>
                                        <p:cTn id="29" dur="1000" fill="hold"/>
                                        <p:tgtEl>
                                          <p:spTgt spid="220162">
                                            <p:txEl>
                                              <p:pRg st="3" end="3"/>
                                            </p:txEl>
                                          </p:spTgt>
                                        </p:tgtEl>
                                        <p:attrNameLst>
                                          <p:attrName>ppt_h</p:attrName>
                                        </p:attrNameLst>
                                      </p:cBhvr>
                                      <p:tavLst>
                                        <p:tav tm="0">
                                          <p:val>
                                            <p:strVal val="#ppt_h"/>
                                          </p:val>
                                        </p:tav>
                                        <p:tav tm="100000">
                                          <p:val>
                                            <p:strVal val="#ppt_h"/>
                                          </p:val>
                                        </p:tav>
                                      </p:tavLst>
                                    </p:anim>
                                    <p:animEffect transition="in" filter="fade">
                                      <p:cBhvr>
                                        <p:cTn id="30" dur="1000"/>
                                        <p:tgtEl>
                                          <p:spTgt spid="220162">
                                            <p:txEl>
                                              <p:pRg st="3" end="3"/>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55" presetClass="entr" presetSubtype="0" fill="hold" nodeType="clickEffect">
                                  <p:stCondLst>
                                    <p:cond delay="0"/>
                                  </p:stCondLst>
                                  <p:childTnLst>
                                    <p:set>
                                      <p:cBhvr>
                                        <p:cTn id="34" dur="1" fill="hold">
                                          <p:stCondLst>
                                            <p:cond delay="0"/>
                                          </p:stCondLst>
                                        </p:cTn>
                                        <p:tgtEl>
                                          <p:spTgt spid="220162">
                                            <p:txEl>
                                              <p:pRg st="4" end="4"/>
                                            </p:txEl>
                                          </p:spTgt>
                                        </p:tgtEl>
                                        <p:attrNameLst>
                                          <p:attrName>style.visibility</p:attrName>
                                        </p:attrNameLst>
                                      </p:cBhvr>
                                      <p:to>
                                        <p:strVal val="visible"/>
                                      </p:to>
                                    </p:set>
                                    <p:anim calcmode="lin" valueType="num">
                                      <p:cBhvr>
                                        <p:cTn id="35" dur="1000" fill="hold"/>
                                        <p:tgtEl>
                                          <p:spTgt spid="220162">
                                            <p:txEl>
                                              <p:pRg st="4" end="4"/>
                                            </p:txEl>
                                          </p:spTgt>
                                        </p:tgtEl>
                                        <p:attrNameLst>
                                          <p:attrName>ppt_w</p:attrName>
                                        </p:attrNameLst>
                                      </p:cBhvr>
                                      <p:tavLst>
                                        <p:tav tm="0">
                                          <p:val>
                                            <p:strVal val="#ppt_w*0.70"/>
                                          </p:val>
                                        </p:tav>
                                        <p:tav tm="100000">
                                          <p:val>
                                            <p:strVal val="#ppt_w"/>
                                          </p:val>
                                        </p:tav>
                                      </p:tavLst>
                                    </p:anim>
                                    <p:anim calcmode="lin" valueType="num">
                                      <p:cBhvr>
                                        <p:cTn id="36" dur="1000" fill="hold"/>
                                        <p:tgtEl>
                                          <p:spTgt spid="220162">
                                            <p:txEl>
                                              <p:pRg st="4" end="4"/>
                                            </p:txEl>
                                          </p:spTgt>
                                        </p:tgtEl>
                                        <p:attrNameLst>
                                          <p:attrName>ppt_h</p:attrName>
                                        </p:attrNameLst>
                                      </p:cBhvr>
                                      <p:tavLst>
                                        <p:tav tm="0">
                                          <p:val>
                                            <p:strVal val="#ppt_h"/>
                                          </p:val>
                                        </p:tav>
                                        <p:tav tm="100000">
                                          <p:val>
                                            <p:strVal val="#ppt_h"/>
                                          </p:val>
                                        </p:tav>
                                      </p:tavLst>
                                    </p:anim>
                                    <p:animEffect transition="in" filter="fade">
                                      <p:cBhvr>
                                        <p:cTn id="37" dur="1000"/>
                                        <p:tgtEl>
                                          <p:spTgt spid="22016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5" name="Rectangle 3"/>
          <p:cNvSpPr>
            <a:spLocks noGrp="1" noChangeArrowheads="1"/>
          </p:cNvSpPr>
          <p:nvPr>
            <p:ph idx="4294967295"/>
          </p:nvPr>
        </p:nvSpPr>
        <p:spPr>
          <a:xfrm>
            <a:off x="1223963" y="2016125"/>
            <a:ext cx="12241212" cy="6480175"/>
          </a:xfrm>
        </p:spPr>
        <p:txBody>
          <a:bodyPr/>
          <a:lstStyle/>
          <a:p>
            <a:pPr>
              <a:lnSpc>
                <a:spcPct val="150000"/>
              </a:lnSpc>
            </a:pPr>
            <a:r>
              <a:rPr lang="zh-CN" altLang="en-US" sz="4400" smtClean="0">
                <a:latin typeface="微软雅黑" pitchFamily="34" charset="-122"/>
                <a:ea typeface="微软雅黑" pitchFamily="34" charset="-122"/>
              </a:rPr>
              <a:t>大学生在树立正确的职业理想，或者说将来选择职业时，应贯彻以下原则：</a:t>
            </a:r>
          </a:p>
          <a:p>
            <a:pPr>
              <a:lnSpc>
                <a:spcPct val="90000"/>
              </a:lnSpc>
              <a:buFontTx/>
              <a:buNone/>
            </a:pPr>
            <a:endParaRPr lang="zh-CN" altLang="en-US" sz="4400" smtClean="0"/>
          </a:p>
          <a:p>
            <a:pPr>
              <a:lnSpc>
                <a:spcPct val="90000"/>
              </a:lnSpc>
            </a:pPr>
            <a:r>
              <a:rPr lang="en-US" altLang="zh-CN" sz="4400" b="1" smtClean="0"/>
              <a:t>1</a:t>
            </a:r>
            <a:r>
              <a:rPr lang="zh-CN" altLang="en-US" sz="4400" b="1" smtClean="0"/>
              <a:t>、个人条件和社会需要的有机结合。</a:t>
            </a:r>
            <a:endParaRPr lang="en-US" altLang="zh-CN" sz="4400" b="1" smtClean="0"/>
          </a:p>
          <a:p>
            <a:pPr>
              <a:lnSpc>
                <a:spcPct val="90000"/>
              </a:lnSpc>
            </a:pPr>
            <a:endParaRPr lang="zh-CN" altLang="en-US" sz="4400" smtClean="0"/>
          </a:p>
          <a:p>
            <a:pPr>
              <a:lnSpc>
                <a:spcPct val="90000"/>
              </a:lnSpc>
            </a:pPr>
            <a:r>
              <a:rPr lang="en-US" altLang="zh-CN" sz="4400" b="1" smtClean="0"/>
              <a:t>2</a:t>
            </a:r>
            <a:r>
              <a:rPr lang="zh-CN" altLang="en-US" sz="4400" b="1" smtClean="0"/>
              <a:t>、能力、责任和利益的有机统一。</a:t>
            </a:r>
            <a:endParaRPr lang="en-US" altLang="zh-CN" sz="4400" smtClean="0"/>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2016002" y="1008187"/>
            <a:ext cx="10009112" cy="9079409"/>
          </a:xfrm>
          <a:prstGeom prst="rect">
            <a:avLst/>
          </a:prstGeom>
        </p:spPr>
        <p:txBody>
          <a:bodyPr wrap="square">
            <a:spAutoFit/>
          </a:bodyPr>
          <a:lstStyle/>
          <a:p>
            <a:r>
              <a:rPr lang="zh-CN" altLang="en-US" sz="4000" b="1" dirty="0" smtClean="0">
                <a:latin typeface="+mn-ea"/>
                <a:ea typeface="+mn-ea"/>
              </a:rPr>
              <a:t>马克思</a:t>
            </a:r>
            <a:r>
              <a:rPr lang="en-US" altLang="zh-CN" sz="4000" b="1" dirty="0" smtClean="0">
                <a:latin typeface="+mn-ea"/>
                <a:ea typeface="+mn-ea"/>
              </a:rPr>
              <a:t>17</a:t>
            </a:r>
            <a:r>
              <a:rPr lang="zh-CN" altLang="en-US" sz="4000" b="1" dirty="0" smtClean="0">
                <a:latin typeface="+mn-ea"/>
                <a:ea typeface="+mn-ea"/>
              </a:rPr>
              <a:t>岁时在中学毕业论文</a:t>
            </a:r>
            <a:r>
              <a:rPr lang="en-US" altLang="zh-CN" sz="4000" b="1" dirty="0" smtClean="0">
                <a:latin typeface="+mn-ea"/>
                <a:ea typeface="+mn-ea"/>
              </a:rPr>
              <a:t>《</a:t>
            </a:r>
            <a:r>
              <a:rPr lang="zh-CN" altLang="en-US" sz="4000" b="1" dirty="0" smtClean="0">
                <a:latin typeface="+mn-ea"/>
                <a:ea typeface="+mn-ea"/>
              </a:rPr>
              <a:t>青年在选择职业时的考虑</a:t>
            </a:r>
            <a:r>
              <a:rPr lang="en-US" altLang="zh-CN" sz="4000" b="1" dirty="0" smtClean="0">
                <a:latin typeface="+mn-ea"/>
                <a:ea typeface="+mn-ea"/>
              </a:rPr>
              <a:t>》</a:t>
            </a:r>
            <a:r>
              <a:rPr lang="zh-CN" altLang="en-US" sz="4000" b="1" dirty="0" smtClean="0">
                <a:latin typeface="+mn-ea"/>
                <a:ea typeface="+mn-ea"/>
              </a:rPr>
              <a:t>中写道：</a:t>
            </a:r>
            <a:endParaRPr lang="en-US" altLang="zh-CN" sz="4000" b="1" dirty="0" smtClean="0">
              <a:latin typeface="+mn-ea"/>
              <a:ea typeface="+mn-ea"/>
            </a:endParaRPr>
          </a:p>
          <a:p>
            <a:endParaRPr lang="en-US" altLang="zh-CN" sz="3600" dirty="0" smtClean="0">
              <a:latin typeface="楷体" pitchFamily="49" charset="-122"/>
              <a:ea typeface="楷体" pitchFamily="49" charset="-122"/>
            </a:endParaRPr>
          </a:p>
          <a:p>
            <a:r>
              <a:rPr lang="zh-CN" altLang="en-US" sz="3600" dirty="0" smtClean="0">
                <a:latin typeface="楷体" pitchFamily="49" charset="-122"/>
                <a:ea typeface="楷体" pitchFamily="49" charset="-122"/>
              </a:rPr>
              <a:t>在</a:t>
            </a:r>
            <a:r>
              <a:rPr lang="zh-CN" altLang="en-US" sz="3600" dirty="0">
                <a:latin typeface="楷体" pitchFamily="49" charset="-122"/>
                <a:ea typeface="楷体" pitchFamily="49" charset="-122"/>
              </a:rPr>
              <a:t>选择职业时，我们应该遵循的主要指针是人类的幸福和我们自身的完美。不应认为，这两种利益是敌对的，互相冲突的，一种利益必须消灭另一种的；人类的天性本身就是这样的：人们只有为同时代人的完美、为他们的幸福而工作，才能使自己也过得完美。</a:t>
            </a:r>
            <a:endParaRPr lang="en-US" altLang="zh-CN" sz="3600" dirty="0">
              <a:latin typeface="楷体" pitchFamily="49" charset="-122"/>
              <a:ea typeface="楷体" pitchFamily="49" charset="-122"/>
            </a:endParaRPr>
          </a:p>
          <a:p>
            <a:endParaRPr lang="en-US" altLang="zh-CN" sz="3600" dirty="0" smtClean="0">
              <a:latin typeface="楷体" pitchFamily="49" charset="-122"/>
              <a:ea typeface="楷体" pitchFamily="49" charset="-122"/>
            </a:endParaRPr>
          </a:p>
          <a:p>
            <a:r>
              <a:rPr lang="zh-CN" altLang="en-US" sz="3600" dirty="0" smtClean="0">
                <a:latin typeface="楷体" pitchFamily="49" charset="-122"/>
                <a:ea typeface="楷体" pitchFamily="49" charset="-122"/>
              </a:rPr>
              <a:t>如果</a:t>
            </a:r>
            <a:r>
              <a:rPr lang="zh-CN" altLang="en-US" sz="3600" dirty="0">
                <a:latin typeface="楷体" pitchFamily="49" charset="-122"/>
                <a:ea typeface="楷体" pitchFamily="49" charset="-122"/>
              </a:rPr>
              <a:t>我们选择了最能为人类福利而劳动的职业，那么重担就不能把我们压倒，因为这是为大家而献身；那时我们所感到的就不是可怜的、有限的、自私的乐趣，我们的幸福将属于千百万人，我们的事业将默默地但是永恒发挥作用地存在下去，而面对我们的骨灰，高尚的人们将洒下</a:t>
            </a:r>
            <a:r>
              <a:rPr lang="zh-CN" altLang="en-US" sz="3600" dirty="0" smtClean="0">
                <a:latin typeface="楷体" pitchFamily="49" charset="-122"/>
                <a:ea typeface="楷体" pitchFamily="49" charset="-122"/>
              </a:rPr>
              <a:t>热泪。</a:t>
            </a:r>
            <a:endParaRPr lang="zh-CN" altLang="en-US" sz="3600" dirty="0">
              <a:latin typeface="楷体" pitchFamily="49" charset="-122"/>
              <a:ea typeface="楷体" pitchFamily="49" charset="-122"/>
            </a:endParaRPr>
          </a:p>
        </p:txBody>
      </p:sp>
    </p:spTree>
    <p:extLst>
      <p:ext uri="{BB962C8B-B14F-4D97-AF65-F5344CB8AC3E}">
        <p14:creationId xmlns:p14="http://schemas.microsoft.com/office/powerpoint/2010/main" val="109881652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186" name="Rectangle 2"/>
          <p:cNvSpPr>
            <a:spLocks noGrp="1" noChangeArrowheads="1"/>
          </p:cNvSpPr>
          <p:nvPr>
            <p:ph idx="4294967295"/>
          </p:nvPr>
        </p:nvSpPr>
        <p:spPr>
          <a:xfrm>
            <a:off x="1439863" y="1843088"/>
            <a:ext cx="11090275" cy="7373937"/>
          </a:xfrm>
          <a:solidFill>
            <a:srgbClr val="CCFFCC">
              <a:alpha val="47842"/>
            </a:srgbClr>
          </a:solidFill>
        </p:spPr>
        <p:txBody>
          <a:bodyPr/>
          <a:lstStyle/>
          <a:p>
            <a:pPr>
              <a:buFontTx/>
              <a:buNone/>
            </a:pPr>
            <a:r>
              <a:rPr lang="en-US" altLang="zh-CN" b="1" dirty="0" smtClean="0">
                <a:solidFill>
                  <a:srgbClr val="FF33CC"/>
                </a:solidFill>
              </a:rPr>
              <a:t>   </a:t>
            </a:r>
          </a:p>
          <a:p>
            <a:pPr>
              <a:buFontTx/>
              <a:buNone/>
            </a:pPr>
            <a:r>
              <a:rPr lang="en-US" altLang="zh-CN" b="1" dirty="0" smtClean="0">
                <a:solidFill>
                  <a:srgbClr val="FF33CC"/>
                </a:solidFill>
              </a:rPr>
              <a:t>   </a:t>
            </a:r>
            <a:r>
              <a:rPr lang="zh-CN" altLang="en-US" b="1" dirty="0" smtClean="0">
                <a:solidFill>
                  <a:srgbClr val="C00000"/>
                </a:solidFill>
              </a:rPr>
              <a:t>（</a:t>
            </a:r>
            <a:r>
              <a:rPr lang="en-US" altLang="zh-CN" b="1" dirty="0" smtClean="0">
                <a:solidFill>
                  <a:srgbClr val="FF33CC"/>
                </a:solidFill>
              </a:rPr>
              <a:t>3</a:t>
            </a:r>
            <a:r>
              <a:rPr lang="zh-CN" altLang="en-US" b="1" dirty="0" smtClean="0">
                <a:solidFill>
                  <a:srgbClr val="990033"/>
                </a:solidFill>
              </a:rPr>
              <a:t>）道德理想</a:t>
            </a:r>
            <a:endParaRPr lang="zh-CN" altLang="en-US" dirty="0" smtClean="0">
              <a:solidFill>
                <a:srgbClr val="990033"/>
              </a:solidFill>
            </a:endParaRPr>
          </a:p>
          <a:p>
            <a:pPr>
              <a:lnSpc>
                <a:spcPct val="150000"/>
              </a:lnSpc>
              <a:buFontTx/>
              <a:buNone/>
            </a:pPr>
            <a:r>
              <a:rPr lang="zh-CN" altLang="en-US" dirty="0" smtClean="0"/>
              <a:t>          </a:t>
            </a:r>
            <a:r>
              <a:rPr lang="zh-CN" altLang="en-US" sz="4400" b="1" dirty="0" smtClean="0"/>
              <a:t>道德理想，是指一定社会或阶级的理想人格和理想的社会道德风尚。</a:t>
            </a:r>
          </a:p>
          <a:p>
            <a:pPr>
              <a:buFontTx/>
              <a:buNone/>
            </a:pPr>
            <a:endParaRPr lang="zh-CN" altLang="en-US" sz="4400" b="1" dirty="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21186">
                                            <p:txEl>
                                              <p:pRg st="0" end="0"/>
                                            </p:txEl>
                                          </p:spTgt>
                                        </p:tgtEl>
                                        <p:attrNameLst>
                                          <p:attrName>style.visibility</p:attrName>
                                        </p:attrNameLst>
                                      </p:cBhvr>
                                      <p:to>
                                        <p:strVal val="visible"/>
                                      </p:to>
                                    </p:set>
                                    <p:anim calcmode="lin" valueType="num">
                                      <p:cBhvr>
                                        <p:cTn id="7" dur="1000" fill="hold"/>
                                        <p:tgtEl>
                                          <p:spTgt spid="221186">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21186">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21186">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21186">
                                            <p:txEl>
                                              <p:pRg st="1" end="1"/>
                                            </p:txEl>
                                          </p:spTgt>
                                        </p:tgtEl>
                                        <p:attrNameLst>
                                          <p:attrName>style.visibility</p:attrName>
                                        </p:attrNameLst>
                                      </p:cBhvr>
                                      <p:to>
                                        <p:strVal val="visible"/>
                                      </p:to>
                                    </p:set>
                                    <p:anim calcmode="lin" valueType="num">
                                      <p:cBhvr>
                                        <p:cTn id="14" dur="1000" fill="hold"/>
                                        <p:tgtEl>
                                          <p:spTgt spid="221186">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21186">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21186">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55" presetClass="entr" presetSubtype="0" fill="hold" nodeType="clickEffect">
                                  <p:stCondLst>
                                    <p:cond delay="0"/>
                                  </p:stCondLst>
                                  <p:childTnLst>
                                    <p:set>
                                      <p:cBhvr>
                                        <p:cTn id="20" dur="1" fill="hold">
                                          <p:stCondLst>
                                            <p:cond delay="0"/>
                                          </p:stCondLst>
                                        </p:cTn>
                                        <p:tgtEl>
                                          <p:spTgt spid="221186">
                                            <p:txEl>
                                              <p:pRg st="2" end="2"/>
                                            </p:txEl>
                                          </p:spTgt>
                                        </p:tgtEl>
                                        <p:attrNameLst>
                                          <p:attrName>style.visibility</p:attrName>
                                        </p:attrNameLst>
                                      </p:cBhvr>
                                      <p:to>
                                        <p:strVal val="visible"/>
                                      </p:to>
                                    </p:set>
                                    <p:anim calcmode="lin" valueType="num">
                                      <p:cBhvr>
                                        <p:cTn id="21" dur="1000" fill="hold"/>
                                        <p:tgtEl>
                                          <p:spTgt spid="221186">
                                            <p:txEl>
                                              <p:pRg st="2" end="2"/>
                                            </p:txEl>
                                          </p:spTgt>
                                        </p:tgtEl>
                                        <p:attrNameLst>
                                          <p:attrName>ppt_w</p:attrName>
                                        </p:attrNameLst>
                                      </p:cBhvr>
                                      <p:tavLst>
                                        <p:tav tm="0">
                                          <p:val>
                                            <p:strVal val="#ppt_w*0.70"/>
                                          </p:val>
                                        </p:tav>
                                        <p:tav tm="100000">
                                          <p:val>
                                            <p:strVal val="#ppt_w"/>
                                          </p:val>
                                        </p:tav>
                                      </p:tavLst>
                                    </p:anim>
                                    <p:anim calcmode="lin" valueType="num">
                                      <p:cBhvr>
                                        <p:cTn id="22" dur="1000" fill="hold"/>
                                        <p:tgtEl>
                                          <p:spTgt spid="221186">
                                            <p:txEl>
                                              <p:pRg st="2" end="2"/>
                                            </p:txEl>
                                          </p:spTgt>
                                        </p:tgtEl>
                                        <p:attrNameLst>
                                          <p:attrName>ppt_h</p:attrName>
                                        </p:attrNameLst>
                                      </p:cBhvr>
                                      <p:tavLst>
                                        <p:tav tm="0">
                                          <p:val>
                                            <p:strVal val="#ppt_h"/>
                                          </p:val>
                                        </p:tav>
                                        <p:tav tm="100000">
                                          <p:val>
                                            <p:strVal val="#ppt_h"/>
                                          </p:val>
                                        </p:tav>
                                      </p:tavLst>
                                    </p:anim>
                                    <p:animEffect transition="in" filter="fade">
                                      <p:cBhvr>
                                        <p:cTn id="23" dur="1000"/>
                                        <p:tgtEl>
                                          <p:spTgt spid="221186">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2210" name="Rectangle 2"/>
          <p:cNvSpPr>
            <a:spLocks noGrp="1" noChangeArrowheads="1"/>
          </p:cNvSpPr>
          <p:nvPr>
            <p:ph type="body" sz="half" idx="4294967295"/>
          </p:nvPr>
        </p:nvSpPr>
        <p:spPr>
          <a:xfrm>
            <a:off x="936625" y="1584325"/>
            <a:ext cx="12022138" cy="7710488"/>
          </a:xfrm>
          <a:solidFill>
            <a:srgbClr val="CCFFCC">
              <a:alpha val="47058"/>
            </a:srgbClr>
          </a:solidFill>
        </p:spPr>
        <p:txBody>
          <a:bodyPr/>
          <a:lstStyle/>
          <a:p>
            <a:pPr>
              <a:buFontTx/>
              <a:buNone/>
            </a:pPr>
            <a:r>
              <a:rPr lang="en-US" altLang="zh-CN" b="1" dirty="0" smtClean="0">
                <a:solidFill>
                  <a:srgbClr val="FF33CC"/>
                </a:solidFill>
              </a:rPr>
              <a:t>    </a:t>
            </a:r>
          </a:p>
          <a:p>
            <a:pPr>
              <a:buFontTx/>
              <a:buNone/>
            </a:pPr>
            <a:r>
              <a:rPr lang="en-US" altLang="zh-CN" b="1" dirty="0" smtClean="0">
                <a:solidFill>
                  <a:srgbClr val="990033"/>
                </a:solidFill>
              </a:rPr>
              <a:t>   </a:t>
            </a:r>
            <a:r>
              <a:rPr lang="zh-CN" altLang="en-US" b="1" dirty="0" smtClean="0">
                <a:solidFill>
                  <a:srgbClr val="990033"/>
                </a:solidFill>
              </a:rPr>
              <a:t>（</a:t>
            </a:r>
            <a:r>
              <a:rPr lang="en-US" altLang="zh-CN" b="1" dirty="0" smtClean="0">
                <a:solidFill>
                  <a:srgbClr val="990033"/>
                </a:solidFill>
              </a:rPr>
              <a:t> 4</a:t>
            </a:r>
            <a:r>
              <a:rPr lang="zh-CN" altLang="en-US" b="1" dirty="0" smtClean="0">
                <a:solidFill>
                  <a:srgbClr val="990033"/>
                </a:solidFill>
              </a:rPr>
              <a:t>）政治理想</a:t>
            </a:r>
            <a:endParaRPr lang="zh-CN" altLang="en-US" dirty="0" smtClean="0">
              <a:solidFill>
                <a:srgbClr val="990033"/>
              </a:solidFill>
            </a:endParaRPr>
          </a:p>
          <a:p>
            <a:pPr>
              <a:buFontTx/>
              <a:buNone/>
            </a:pPr>
            <a:r>
              <a:rPr lang="zh-CN" altLang="en-US" sz="4400" b="1" dirty="0" smtClean="0">
                <a:latin typeface="宋体" charset="-122"/>
              </a:rPr>
              <a:t>  政治理想是指人们对未来社会制度的向往、追求和设想。</a:t>
            </a:r>
          </a:p>
          <a:p>
            <a:pPr>
              <a:buFontTx/>
              <a:buNone/>
            </a:pPr>
            <a:r>
              <a:rPr lang="zh-CN" altLang="en-US" sz="4400" b="1" dirty="0" smtClean="0">
                <a:latin typeface="宋体" charset="-122"/>
              </a:rPr>
              <a:t>  政治理想是时代的产物，它总是这样或那样地反映着一定时代的特征，随着社会关系的变革而发生变化，没有也不可能有一切时代都适用的永恒的政治理想。</a:t>
            </a:r>
          </a:p>
          <a:p>
            <a:pPr>
              <a:buFontTx/>
              <a:buNone/>
            </a:pPr>
            <a:endParaRPr lang="zh-CN" altLang="en-US" sz="4400" b="1" dirty="0" smtClean="0">
              <a:latin typeface="宋体"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222210">
                                            <p:txEl>
                                              <p:pRg st="0" end="0"/>
                                            </p:txEl>
                                          </p:spTgt>
                                        </p:tgtEl>
                                        <p:attrNameLst>
                                          <p:attrName>style.visibility</p:attrName>
                                        </p:attrNameLst>
                                      </p:cBhvr>
                                      <p:to>
                                        <p:strVal val="visible"/>
                                      </p:to>
                                    </p:set>
                                    <p:anim calcmode="lin" valueType="num">
                                      <p:cBhvr>
                                        <p:cTn id="7" dur="1000" fill="hold"/>
                                        <p:tgtEl>
                                          <p:spTgt spid="222210">
                                            <p:txEl>
                                              <p:pRg st="0" end="0"/>
                                            </p:txEl>
                                          </p:spTgt>
                                        </p:tgtEl>
                                        <p:attrNameLst>
                                          <p:attrName>ppt_w</p:attrName>
                                        </p:attrNameLst>
                                      </p:cBhvr>
                                      <p:tavLst>
                                        <p:tav tm="0">
                                          <p:val>
                                            <p:strVal val="#ppt_w*0.70"/>
                                          </p:val>
                                        </p:tav>
                                        <p:tav tm="100000">
                                          <p:val>
                                            <p:strVal val="#ppt_w"/>
                                          </p:val>
                                        </p:tav>
                                      </p:tavLst>
                                    </p:anim>
                                    <p:anim calcmode="lin" valueType="num">
                                      <p:cBhvr>
                                        <p:cTn id="8" dur="1000" fill="hold"/>
                                        <p:tgtEl>
                                          <p:spTgt spid="222210">
                                            <p:txEl>
                                              <p:pRg st="0" end="0"/>
                                            </p:txEl>
                                          </p:spTgt>
                                        </p:tgtEl>
                                        <p:attrNameLst>
                                          <p:attrName>ppt_h</p:attrName>
                                        </p:attrNameLst>
                                      </p:cBhvr>
                                      <p:tavLst>
                                        <p:tav tm="0">
                                          <p:val>
                                            <p:strVal val="#ppt_h"/>
                                          </p:val>
                                        </p:tav>
                                        <p:tav tm="100000">
                                          <p:val>
                                            <p:strVal val="#ppt_h"/>
                                          </p:val>
                                        </p:tav>
                                      </p:tavLst>
                                    </p:anim>
                                    <p:animEffect transition="in" filter="fade">
                                      <p:cBhvr>
                                        <p:cTn id="9" dur="1000"/>
                                        <p:tgtEl>
                                          <p:spTgt spid="222210">
                                            <p:txEl>
                                              <p:pRg st="0" end="0"/>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222210">
                                            <p:txEl>
                                              <p:pRg st="1" end="1"/>
                                            </p:txEl>
                                          </p:spTgt>
                                        </p:tgtEl>
                                        <p:attrNameLst>
                                          <p:attrName>style.visibility</p:attrName>
                                        </p:attrNameLst>
                                      </p:cBhvr>
                                      <p:to>
                                        <p:strVal val="visible"/>
                                      </p:to>
                                    </p:set>
                                    <p:anim calcmode="lin" valueType="num">
                                      <p:cBhvr>
                                        <p:cTn id="14" dur="1000" fill="hold"/>
                                        <p:tgtEl>
                                          <p:spTgt spid="222210">
                                            <p:txEl>
                                              <p:pRg st="1" end="1"/>
                                            </p:txEl>
                                          </p:spTgt>
                                        </p:tgtEl>
                                        <p:attrNameLst>
                                          <p:attrName>ppt_w</p:attrName>
                                        </p:attrNameLst>
                                      </p:cBhvr>
                                      <p:tavLst>
                                        <p:tav tm="0">
                                          <p:val>
                                            <p:strVal val="#ppt_w*0.70"/>
                                          </p:val>
                                        </p:tav>
                                        <p:tav tm="100000">
                                          <p:val>
                                            <p:strVal val="#ppt_w"/>
                                          </p:val>
                                        </p:tav>
                                      </p:tavLst>
                                    </p:anim>
                                    <p:anim calcmode="lin" valueType="num">
                                      <p:cBhvr>
                                        <p:cTn id="15" dur="1000" fill="hold"/>
                                        <p:tgtEl>
                                          <p:spTgt spid="222210">
                                            <p:txEl>
                                              <p:pRg st="1" end="1"/>
                                            </p:txEl>
                                          </p:spTgt>
                                        </p:tgtEl>
                                        <p:attrNameLst>
                                          <p:attrName>ppt_h</p:attrName>
                                        </p:attrNameLst>
                                      </p:cBhvr>
                                      <p:tavLst>
                                        <p:tav tm="0">
                                          <p:val>
                                            <p:strVal val="#ppt_h"/>
                                          </p:val>
                                        </p:tav>
                                        <p:tav tm="100000">
                                          <p:val>
                                            <p:strVal val="#ppt_h"/>
                                          </p:val>
                                        </p:tav>
                                      </p:tavLst>
                                    </p:anim>
                                    <p:animEffect transition="in" filter="fade">
                                      <p:cBhvr>
                                        <p:cTn id="16" dur="1000"/>
                                        <p:tgtEl>
                                          <p:spTgt spid="222210">
                                            <p:txEl>
                                              <p:pRg st="1" end="1"/>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222210">
                                            <p:txEl>
                                              <p:pRg st="2" end="2"/>
                                            </p:txEl>
                                          </p:spTgt>
                                        </p:tgtEl>
                                        <p:attrNameLst>
                                          <p:attrName>style.visibility</p:attrName>
                                        </p:attrNameLst>
                                      </p:cBhvr>
                                      <p:to>
                                        <p:strVal val="visible"/>
                                      </p:to>
                                    </p:set>
                                    <p:animEffect transition="in" filter="wedge">
                                      <p:cBhvr>
                                        <p:cTn id="21" dur="2000"/>
                                        <p:tgtEl>
                                          <p:spTgt spid="222210">
                                            <p:txEl>
                                              <p:pRg st="2" end="2"/>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0" presetClass="entr" presetSubtype="0" fill="hold" nodeType="clickEffect">
                                  <p:stCondLst>
                                    <p:cond delay="0"/>
                                  </p:stCondLst>
                                  <p:childTnLst>
                                    <p:set>
                                      <p:cBhvr>
                                        <p:cTn id="25" dur="1" fill="hold">
                                          <p:stCondLst>
                                            <p:cond delay="0"/>
                                          </p:stCondLst>
                                        </p:cTn>
                                        <p:tgtEl>
                                          <p:spTgt spid="222210">
                                            <p:txEl>
                                              <p:pRg st="3" end="3"/>
                                            </p:txEl>
                                          </p:spTgt>
                                        </p:tgtEl>
                                        <p:attrNameLst>
                                          <p:attrName>style.visibility</p:attrName>
                                        </p:attrNameLst>
                                      </p:cBhvr>
                                      <p:to>
                                        <p:strVal val="visible"/>
                                      </p:to>
                                    </p:set>
                                    <p:animEffect transition="in" filter="wedge">
                                      <p:cBhvr>
                                        <p:cTn id="26" dur="2000"/>
                                        <p:tgtEl>
                                          <p:spTgt spid="222210">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标题 7"/>
          <p:cNvSpPr>
            <a:spLocks noGrp="1"/>
          </p:cNvSpPr>
          <p:nvPr>
            <p:ph type="title" idx="4294967295"/>
          </p:nvPr>
        </p:nvSpPr>
        <p:spPr>
          <a:xfrm>
            <a:off x="0" y="431800"/>
            <a:ext cx="12960350" cy="1800225"/>
          </a:xfrm>
        </p:spPr>
        <p:txBody>
          <a:bodyPr/>
          <a:lstStyle/>
          <a:p>
            <a:r>
              <a:rPr lang="en-US" altLang="zh-CN" smtClean="0"/>
              <a:t>《</a:t>
            </a:r>
            <a:r>
              <a:rPr lang="zh-CN" altLang="en-US" smtClean="0"/>
              <a:t>礼记</a:t>
            </a:r>
            <a:r>
              <a:rPr lang="en-US" altLang="zh-CN" smtClean="0"/>
              <a:t>·</a:t>
            </a:r>
            <a:r>
              <a:rPr lang="zh-CN" altLang="en-US" smtClean="0"/>
              <a:t>礼运</a:t>
            </a:r>
            <a:r>
              <a:rPr lang="en-US" altLang="zh-CN" smtClean="0"/>
              <a:t>》</a:t>
            </a:r>
            <a:endParaRPr lang="zh-CN" altLang="en-US" smtClean="0"/>
          </a:p>
        </p:txBody>
      </p:sp>
      <p:sp>
        <p:nvSpPr>
          <p:cNvPr id="33794" name="内容占位符 8"/>
          <p:cNvSpPr>
            <a:spLocks noGrp="1"/>
          </p:cNvSpPr>
          <p:nvPr>
            <p:ph idx="4294967295"/>
          </p:nvPr>
        </p:nvSpPr>
        <p:spPr>
          <a:xfrm>
            <a:off x="647700" y="2520950"/>
            <a:ext cx="12960350" cy="7129463"/>
          </a:xfrm>
        </p:spPr>
        <p:txBody>
          <a:bodyPr/>
          <a:lstStyle/>
          <a:p>
            <a:r>
              <a:rPr lang="zh-CN" altLang="en-US" smtClean="0"/>
              <a:t>大道之行也，天下为公，选贤与能，讲信修睦。故人不独亲其亲，不独子其子，使老有所终，壮有所用，幼有所长，鳏、寡、孤、独、废疾者皆有所养，男有分，女有归。货恶其弃于地也，不必藏于己；力恶其不出于身也，不必为己。是故谋闭而不兴，盗窃乱贼而不作，故外户而不闭，是谓</a:t>
            </a:r>
            <a:r>
              <a:rPr lang="zh-CN" altLang="en-US" b="1" smtClean="0"/>
              <a:t>大同</a:t>
            </a:r>
            <a:r>
              <a:rPr lang="zh-CN" altLang="en-US" smtClean="0"/>
              <a:t>。</a:t>
            </a:r>
            <a:br>
              <a:rPr lang="zh-CN" altLang="en-US" smtClean="0"/>
            </a:br>
            <a:endParaRPr lang="zh-CN" altLang="en-US" smtClean="0"/>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3234" name="Rectangle 2"/>
          <p:cNvSpPr>
            <a:spLocks noGrp="1" noChangeArrowheads="1"/>
          </p:cNvSpPr>
          <p:nvPr>
            <p:ph type="title" idx="4294967295"/>
          </p:nvPr>
        </p:nvSpPr>
        <p:spPr>
          <a:xfrm>
            <a:off x="431800" y="1008063"/>
            <a:ext cx="14401800" cy="1800225"/>
          </a:xfrm>
        </p:spPr>
        <p:txBody>
          <a:bodyPr/>
          <a:lstStyle/>
          <a:p>
            <a:r>
              <a:rPr lang="zh-CN" altLang="en-US" sz="4400" b="1" smtClean="0">
                <a:solidFill>
                  <a:srgbClr val="990033"/>
                </a:solidFill>
              </a:rPr>
              <a:t>政治理想、道德理想、职业理想和生活理想</a:t>
            </a:r>
            <a:br>
              <a:rPr lang="zh-CN" altLang="en-US" sz="4400" b="1" smtClean="0">
                <a:solidFill>
                  <a:srgbClr val="990033"/>
                </a:solidFill>
              </a:rPr>
            </a:br>
            <a:r>
              <a:rPr lang="zh-CN" altLang="en-US" sz="4400" b="1" smtClean="0">
                <a:solidFill>
                  <a:srgbClr val="990033"/>
                </a:solidFill>
              </a:rPr>
              <a:t>之间的关系</a:t>
            </a:r>
            <a:br>
              <a:rPr lang="zh-CN" altLang="en-US" sz="4400" b="1" smtClean="0">
                <a:solidFill>
                  <a:srgbClr val="990033"/>
                </a:solidFill>
              </a:rPr>
            </a:br>
            <a:endParaRPr lang="zh-CN" altLang="en-US" sz="4400" b="1" smtClean="0">
              <a:solidFill>
                <a:srgbClr val="990033"/>
              </a:solidFill>
            </a:endParaRPr>
          </a:p>
        </p:txBody>
      </p:sp>
      <p:sp>
        <p:nvSpPr>
          <p:cNvPr id="223235" name="Rectangle 3"/>
          <p:cNvSpPr>
            <a:spLocks noGrp="1" noChangeArrowheads="1"/>
          </p:cNvSpPr>
          <p:nvPr>
            <p:ph idx="4294967295"/>
          </p:nvPr>
        </p:nvSpPr>
        <p:spPr>
          <a:xfrm>
            <a:off x="395288" y="2520950"/>
            <a:ext cx="13286332" cy="7943850"/>
          </a:xfrm>
          <a:solidFill>
            <a:srgbClr val="CCFFCC">
              <a:alpha val="38039"/>
            </a:srgbClr>
          </a:solidFill>
        </p:spPr>
        <p:txBody>
          <a:bodyPr/>
          <a:lstStyle/>
          <a:p>
            <a:pPr>
              <a:buFontTx/>
              <a:buNone/>
            </a:pPr>
            <a:r>
              <a:rPr lang="zh-CN" altLang="en-US" sz="4400" b="1" dirty="0" smtClean="0">
                <a:latin typeface="楷体_GB2312" pitchFamily="49" charset="-122"/>
                <a:ea typeface="楷体_GB2312" pitchFamily="49" charset="-122"/>
              </a:rPr>
              <a:t>      </a:t>
            </a:r>
            <a:r>
              <a:rPr lang="zh-CN" altLang="en-US" sz="4000" b="1" dirty="0" smtClean="0">
                <a:latin typeface="楷体_GB2312" pitchFamily="49" charset="-122"/>
                <a:ea typeface="楷体_GB2312" pitchFamily="49" charset="-122"/>
              </a:rPr>
              <a:t>政治理想、道德理想、职业理想和生活理想之间是相互制约、相互联系的。其中，政治理想是最根本的，它决定和制约着道德理想、职业理想和生活理想，起着主导和支配的作用，调节和控制着人们的思想和行为，一个人有了崇高的政治理想，就会产生高尚的道德境界和强烈的责任感、事业心。 </a:t>
            </a:r>
          </a:p>
          <a:p>
            <a:pPr>
              <a:buFontTx/>
              <a:buNone/>
            </a:pPr>
            <a:r>
              <a:rPr lang="zh-CN" altLang="en-US" sz="4000" b="1" dirty="0" smtClean="0">
                <a:latin typeface="楷体_GB2312" pitchFamily="49" charset="-122"/>
                <a:ea typeface="楷体_GB2312" pitchFamily="49" charset="-122"/>
              </a:rPr>
              <a:t>      政治理想也不能脱离道德理想、职业理想、生活理想而孤立存在。一个道德上人格低下、投机钻营，工作上挑肥拣瘦、拈轻怕重、一事无成，生活上追求腐朽的物质生活和精神生活的人，很难说他能具有崇高的政治理想。</a:t>
            </a:r>
          </a:p>
          <a:p>
            <a:endParaRPr lang="zh-CN" altLang="en-US" sz="4400" b="1" dirty="0" smtClean="0">
              <a:latin typeface="楷体_GB2312" pitchFamily="49" charset="-122"/>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223234"/>
                                        </p:tgtEl>
                                        <p:attrNameLst>
                                          <p:attrName>style.visibility</p:attrName>
                                        </p:attrNameLst>
                                      </p:cBhvr>
                                      <p:to>
                                        <p:strVal val="visible"/>
                                      </p:to>
                                    </p:set>
                                    <p:anim calcmode="lin" valueType="num">
                                      <p:cBhvr>
                                        <p:cTn id="7" dur="1000" fill="hold"/>
                                        <p:tgtEl>
                                          <p:spTgt spid="223234"/>
                                        </p:tgtEl>
                                        <p:attrNameLst>
                                          <p:attrName>ppt_w</p:attrName>
                                        </p:attrNameLst>
                                      </p:cBhvr>
                                      <p:tavLst>
                                        <p:tav tm="0">
                                          <p:val>
                                            <p:strVal val="#ppt_w*0.70"/>
                                          </p:val>
                                        </p:tav>
                                        <p:tav tm="100000">
                                          <p:val>
                                            <p:strVal val="#ppt_w"/>
                                          </p:val>
                                        </p:tav>
                                      </p:tavLst>
                                    </p:anim>
                                    <p:anim calcmode="lin" valueType="num">
                                      <p:cBhvr>
                                        <p:cTn id="8" dur="1000" fill="hold"/>
                                        <p:tgtEl>
                                          <p:spTgt spid="223234"/>
                                        </p:tgtEl>
                                        <p:attrNameLst>
                                          <p:attrName>ppt_h</p:attrName>
                                        </p:attrNameLst>
                                      </p:cBhvr>
                                      <p:tavLst>
                                        <p:tav tm="0">
                                          <p:val>
                                            <p:strVal val="#ppt_h"/>
                                          </p:val>
                                        </p:tav>
                                        <p:tav tm="100000">
                                          <p:val>
                                            <p:strVal val="#ppt_h"/>
                                          </p:val>
                                        </p:tav>
                                      </p:tavLst>
                                    </p:anim>
                                    <p:animEffect transition="in" filter="fade">
                                      <p:cBhvr>
                                        <p:cTn id="9" dur="1000"/>
                                        <p:tgtEl>
                                          <p:spTgt spid="223234"/>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nodeType="clickEffect">
                                  <p:stCondLst>
                                    <p:cond delay="0"/>
                                  </p:stCondLst>
                                  <p:childTnLst>
                                    <p:set>
                                      <p:cBhvr>
                                        <p:cTn id="13" dur="1" fill="hold">
                                          <p:stCondLst>
                                            <p:cond delay="0"/>
                                          </p:stCondLst>
                                        </p:cTn>
                                        <p:tgtEl>
                                          <p:spTgt spid="223235">
                                            <p:txEl>
                                              <p:pRg st="0" end="0"/>
                                            </p:txEl>
                                          </p:spTgt>
                                        </p:tgtEl>
                                        <p:attrNameLst>
                                          <p:attrName>style.visibility</p:attrName>
                                        </p:attrNameLst>
                                      </p:cBhvr>
                                      <p:to>
                                        <p:strVal val="visible"/>
                                      </p:to>
                                    </p:set>
                                    <p:animEffect transition="in" filter="wedge">
                                      <p:cBhvr>
                                        <p:cTn id="14" dur="2000"/>
                                        <p:tgtEl>
                                          <p:spTgt spid="223235">
                                            <p:txEl>
                                              <p:pRg st="0" end="0"/>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0" presetClass="entr" presetSubtype="0" fill="hold" nodeType="clickEffect">
                                  <p:stCondLst>
                                    <p:cond delay="0"/>
                                  </p:stCondLst>
                                  <p:childTnLst>
                                    <p:set>
                                      <p:cBhvr>
                                        <p:cTn id="18" dur="1" fill="hold">
                                          <p:stCondLst>
                                            <p:cond delay="0"/>
                                          </p:stCondLst>
                                        </p:cTn>
                                        <p:tgtEl>
                                          <p:spTgt spid="223235">
                                            <p:txEl>
                                              <p:pRg st="1" end="1"/>
                                            </p:txEl>
                                          </p:spTgt>
                                        </p:tgtEl>
                                        <p:attrNameLst>
                                          <p:attrName>style.visibility</p:attrName>
                                        </p:attrNameLst>
                                      </p:cBhvr>
                                      <p:to>
                                        <p:strVal val="visible"/>
                                      </p:to>
                                    </p:set>
                                    <p:animEffect transition="in" filter="wedge">
                                      <p:cBhvr>
                                        <p:cTn id="19" dur="2000"/>
                                        <p:tgtEl>
                                          <p:spTgt spid="22323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23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4258" name="Rectangle 2"/>
          <p:cNvSpPr>
            <a:spLocks noGrp="1" noChangeArrowheads="1"/>
          </p:cNvSpPr>
          <p:nvPr>
            <p:ph idx="1"/>
          </p:nvPr>
        </p:nvSpPr>
        <p:spPr>
          <a:xfrm>
            <a:off x="282575" y="1430338"/>
            <a:ext cx="13609638" cy="8397875"/>
          </a:xfrm>
          <a:solidFill>
            <a:srgbClr val="CCFFCC">
              <a:alpha val="43921"/>
            </a:srgbClr>
          </a:solidFill>
        </p:spPr>
        <p:txBody>
          <a:bodyPr/>
          <a:lstStyle/>
          <a:p>
            <a:pPr>
              <a:buFontTx/>
              <a:buNone/>
            </a:pPr>
            <a:r>
              <a:rPr lang="zh-CN" altLang="en-US" b="1" smtClean="0">
                <a:ea typeface="楷体_GB2312" pitchFamily="49" charset="-122"/>
              </a:rPr>
              <a:t>          </a:t>
            </a:r>
          </a:p>
          <a:p>
            <a:pPr>
              <a:buFontTx/>
              <a:buNone/>
            </a:pPr>
            <a:r>
              <a:rPr lang="zh-CN" altLang="en-US" b="1" smtClean="0">
                <a:ea typeface="楷体_GB2312" pitchFamily="49" charset="-122"/>
              </a:rPr>
              <a:t>          总而言之，它们是有机统一的，它们相互联系、相互影响、相互制约，共同指导着人们的实践活动，其中政治理想是第一位的、最重要的、最根本的，它决定和制约着其余三类理想，其余三类理想是政治理想的具体表现。</a:t>
            </a:r>
          </a:p>
          <a:p>
            <a:pPr>
              <a:buFontTx/>
              <a:buNone/>
            </a:pPr>
            <a:endParaRPr lang="zh-CN" altLang="en-US" b="1" smtClean="0">
              <a:ea typeface="楷体_GB2312" pitchFamily="49" charset="-122"/>
            </a:endParaRPr>
          </a:p>
          <a:p>
            <a:pPr>
              <a:buFontTx/>
              <a:buNone/>
            </a:pPr>
            <a:r>
              <a:rPr lang="zh-CN" altLang="en-US" sz="4400" b="1" smtClean="0">
                <a:ea typeface="楷体_GB2312" pitchFamily="49" charset="-122"/>
              </a:rPr>
              <a:t>            </a:t>
            </a:r>
            <a:endParaRPr lang="zh-CN" altLang="en-US" sz="4400" smtClean="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24258">
                                            <p:txEl>
                                              <p:pRg st="0" end="0"/>
                                            </p:txEl>
                                          </p:spTgt>
                                        </p:tgtEl>
                                        <p:attrNameLst>
                                          <p:attrName>style.visibility</p:attrName>
                                        </p:attrNameLst>
                                      </p:cBhvr>
                                      <p:to>
                                        <p:strVal val="visible"/>
                                      </p:to>
                                    </p:set>
                                    <p:animEffect transition="in" filter="wedge">
                                      <p:cBhvr>
                                        <p:cTn id="7" dur="2000"/>
                                        <p:tgtEl>
                                          <p:spTgt spid="22425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0" presetClass="entr" presetSubtype="0" fill="hold" nodeType="clickEffect">
                                  <p:stCondLst>
                                    <p:cond delay="0"/>
                                  </p:stCondLst>
                                  <p:childTnLst>
                                    <p:set>
                                      <p:cBhvr>
                                        <p:cTn id="11" dur="1" fill="hold">
                                          <p:stCondLst>
                                            <p:cond delay="0"/>
                                          </p:stCondLst>
                                        </p:cTn>
                                        <p:tgtEl>
                                          <p:spTgt spid="224258">
                                            <p:txEl>
                                              <p:pRg st="1" end="1"/>
                                            </p:txEl>
                                          </p:spTgt>
                                        </p:tgtEl>
                                        <p:attrNameLst>
                                          <p:attrName>style.visibility</p:attrName>
                                        </p:attrNameLst>
                                      </p:cBhvr>
                                      <p:to>
                                        <p:strVal val="visible"/>
                                      </p:to>
                                    </p:set>
                                    <p:animEffect transition="in" filter="wedge">
                                      <p:cBhvr>
                                        <p:cTn id="12" dur="2000"/>
                                        <p:tgtEl>
                                          <p:spTgt spid="224258">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0" presetClass="entr" presetSubtype="0" fill="hold" nodeType="clickEffect">
                                  <p:stCondLst>
                                    <p:cond delay="0"/>
                                  </p:stCondLst>
                                  <p:childTnLst>
                                    <p:set>
                                      <p:cBhvr>
                                        <p:cTn id="16" dur="1" fill="hold">
                                          <p:stCondLst>
                                            <p:cond delay="0"/>
                                          </p:stCondLst>
                                        </p:cTn>
                                        <p:tgtEl>
                                          <p:spTgt spid="224258">
                                            <p:txEl>
                                              <p:pRg st="3" end="3"/>
                                            </p:txEl>
                                          </p:spTgt>
                                        </p:tgtEl>
                                        <p:attrNameLst>
                                          <p:attrName>style.visibility</p:attrName>
                                        </p:attrNameLst>
                                      </p:cBhvr>
                                      <p:to>
                                        <p:strVal val="visible"/>
                                      </p:to>
                                    </p:set>
                                    <p:animEffect transition="in" filter="wedge">
                                      <p:cBhvr>
                                        <p:cTn id="17" dur="2000"/>
                                        <p:tgtEl>
                                          <p:spTgt spid="2242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标题 1"/>
          <p:cNvSpPr>
            <a:spLocks noGrp="1"/>
          </p:cNvSpPr>
          <p:nvPr>
            <p:ph type="title"/>
          </p:nvPr>
        </p:nvSpPr>
        <p:spPr/>
        <p:txBody>
          <a:bodyPr/>
          <a:lstStyle/>
          <a:p>
            <a:r>
              <a:rPr lang="en-US" altLang="zh-CN" smtClean="0"/>
              <a:t/>
            </a:r>
            <a:br>
              <a:rPr lang="en-US" altLang="zh-CN" smtClean="0"/>
            </a:br>
            <a:r>
              <a:rPr lang="zh-CN" altLang="en-US" smtClean="0"/>
              <a:t>问题：</a:t>
            </a:r>
            <a:r>
              <a:rPr lang="en-US" altLang="zh-CN" smtClean="0"/>
              <a:t/>
            </a:r>
            <a:br>
              <a:rPr lang="en-US" altLang="zh-CN" smtClean="0"/>
            </a:br>
            <a:endParaRPr lang="zh-CN" altLang="en-US" smtClean="0"/>
          </a:p>
        </p:txBody>
      </p:sp>
      <p:sp>
        <p:nvSpPr>
          <p:cNvPr id="40962" name="内容占位符 2"/>
          <p:cNvSpPr>
            <a:spLocks noGrp="1"/>
          </p:cNvSpPr>
          <p:nvPr>
            <p:ph idx="1"/>
          </p:nvPr>
        </p:nvSpPr>
        <p:spPr/>
        <p:txBody>
          <a:bodyPr/>
          <a:lstStyle/>
          <a:p>
            <a:r>
              <a:rPr lang="en-US" altLang="zh-CN" smtClean="0"/>
              <a:t>1</a:t>
            </a:r>
            <a:r>
              <a:rPr lang="zh-CN" altLang="en-US" smtClean="0"/>
              <a:t>、理想的含义是什么？</a:t>
            </a:r>
            <a:endParaRPr lang="en-US" altLang="zh-CN" smtClean="0"/>
          </a:p>
          <a:p>
            <a:r>
              <a:rPr lang="en-US" altLang="zh-CN" smtClean="0"/>
              <a:t>2</a:t>
            </a:r>
            <a:r>
              <a:rPr lang="zh-CN" altLang="en-US" smtClean="0"/>
              <a:t>、理想有什么特征？</a:t>
            </a:r>
            <a:endParaRPr lang="en-US" altLang="zh-CN" smtClean="0"/>
          </a:p>
          <a:p>
            <a:r>
              <a:rPr lang="en-US" altLang="zh-CN" smtClean="0"/>
              <a:t>3</a:t>
            </a:r>
            <a:r>
              <a:rPr lang="zh-CN" altLang="en-US" smtClean="0"/>
              <a:t>、理想的类型有哪些？</a:t>
            </a:r>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409" name="Picture 2" descr="C:\Users\admin\Pictures\苏格拉底.jpg"/>
          <p:cNvPicPr>
            <a:picLocks noChangeAspect="1" noChangeArrowheads="1"/>
          </p:cNvPicPr>
          <p:nvPr/>
        </p:nvPicPr>
        <p:blipFill>
          <a:blip r:embed="rId2"/>
          <a:srcRect/>
          <a:stretch>
            <a:fillRect/>
          </a:stretch>
        </p:blipFill>
        <p:spPr bwMode="auto">
          <a:xfrm>
            <a:off x="1008063" y="2447925"/>
            <a:ext cx="5040312" cy="5473700"/>
          </a:xfrm>
          <a:prstGeom prst="rect">
            <a:avLst/>
          </a:prstGeom>
          <a:noFill/>
          <a:ln w="9525">
            <a:noFill/>
            <a:miter lim="800000"/>
            <a:headEnd/>
            <a:tailEnd/>
          </a:ln>
        </p:spPr>
      </p:pic>
      <p:sp>
        <p:nvSpPr>
          <p:cNvPr id="17410" name="矩形 2"/>
          <p:cNvSpPr>
            <a:spLocks noChangeArrowheads="1"/>
          </p:cNvSpPr>
          <p:nvPr/>
        </p:nvSpPr>
        <p:spPr bwMode="auto">
          <a:xfrm>
            <a:off x="7056438" y="3887788"/>
            <a:ext cx="7110412" cy="3832225"/>
          </a:xfrm>
          <a:prstGeom prst="rect">
            <a:avLst/>
          </a:prstGeom>
          <a:noFill/>
          <a:ln w="9525">
            <a:noFill/>
            <a:miter lim="800000"/>
            <a:headEnd/>
            <a:tailEnd/>
          </a:ln>
        </p:spPr>
        <p:txBody>
          <a:bodyPr wrap="none">
            <a:spAutoFit/>
          </a:bodyPr>
          <a:lstStyle/>
          <a:p>
            <a:pPr>
              <a:lnSpc>
                <a:spcPct val="150000"/>
              </a:lnSpc>
            </a:pPr>
            <a:r>
              <a:rPr lang="zh-CN" altLang="en-US" sz="5400">
                <a:latin typeface="微软雅黑" pitchFamily="34" charset="-122"/>
                <a:ea typeface="微软雅黑" pitchFamily="34" charset="-122"/>
              </a:rPr>
              <a:t>世界上最快乐的事，</a:t>
            </a:r>
            <a:endParaRPr lang="en-US" altLang="zh-CN" sz="5400">
              <a:latin typeface="微软雅黑" pitchFamily="34" charset="-122"/>
              <a:ea typeface="微软雅黑" pitchFamily="34" charset="-122"/>
            </a:endParaRPr>
          </a:p>
          <a:p>
            <a:pPr>
              <a:lnSpc>
                <a:spcPct val="150000"/>
              </a:lnSpc>
            </a:pPr>
            <a:r>
              <a:rPr lang="zh-CN" altLang="en-US" sz="5400">
                <a:latin typeface="微软雅黑" pitchFamily="34" charset="-122"/>
                <a:ea typeface="微软雅黑" pitchFamily="34" charset="-122"/>
              </a:rPr>
              <a:t>莫过于为理想而奋斗。</a:t>
            </a:r>
            <a:endParaRPr lang="en-US" altLang="zh-CN" sz="5400">
              <a:latin typeface="微软雅黑" pitchFamily="34" charset="-122"/>
              <a:ea typeface="微软雅黑" pitchFamily="34" charset="-122"/>
            </a:endParaRPr>
          </a:p>
          <a:p>
            <a:pPr>
              <a:lnSpc>
                <a:spcPct val="150000"/>
              </a:lnSpc>
            </a:pPr>
            <a:r>
              <a:rPr lang="zh-CN" altLang="en-US" sz="5400">
                <a:latin typeface="微软雅黑" pitchFamily="34" charset="-122"/>
                <a:ea typeface="微软雅黑" pitchFamily="34" charset="-122"/>
              </a:rPr>
              <a:t>         </a:t>
            </a:r>
            <a:r>
              <a:rPr lang="en-US" altLang="zh-CN" sz="5400">
                <a:latin typeface="微软雅黑" pitchFamily="34" charset="-122"/>
                <a:ea typeface="微软雅黑" pitchFamily="34" charset="-122"/>
              </a:rPr>
              <a:t>——</a:t>
            </a:r>
            <a:r>
              <a:rPr lang="zh-CN" altLang="en-US" sz="5400">
                <a:latin typeface="微软雅黑" pitchFamily="34" charset="-122"/>
                <a:ea typeface="微软雅黑" pitchFamily="34" charset="-122"/>
              </a:rPr>
              <a:t>苏格拉底</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460" name="Rectangle 4"/>
          <p:cNvSpPr>
            <a:spLocks noGrp="1" noChangeArrowheads="1"/>
          </p:cNvSpPr>
          <p:nvPr>
            <p:ph sz="half" idx="4294967295"/>
          </p:nvPr>
        </p:nvSpPr>
        <p:spPr>
          <a:xfrm>
            <a:off x="2160588" y="792163"/>
            <a:ext cx="6605587" cy="1200150"/>
          </a:xfrm>
        </p:spPr>
        <p:txBody>
          <a:bodyPr/>
          <a:lstStyle/>
          <a:p>
            <a:r>
              <a:rPr lang="zh-CN" altLang="en-US" smtClean="0">
                <a:solidFill>
                  <a:srgbClr val="CC00CC"/>
                </a:solidFill>
                <a:ea typeface="华文行楷" pitchFamily="2" charset="-122"/>
              </a:rPr>
              <a:t>挖井人的故事</a:t>
            </a:r>
          </a:p>
        </p:txBody>
      </p:sp>
      <p:sp>
        <p:nvSpPr>
          <p:cNvPr id="275458" name="Rectangle 2"/>
          <p:cNvSpPr>
            <a:spLocks noGrp="1" noChangeArrowheads="1"/>
          </p:cNvSpPr>
          <p:nvPr>
            <p:ph sz="half" idx="4294967295"/>
          </p:nvPr>
        </p:nvSpPr>
        <p:spPr>
          <a:xfrm>
            <a:off x="7796213" y="1728788"/>
            <a:ext cx="6605587" cy="8161337"/>
          </a:xfrm>
        </p:spPr>
        <p:txBody>
          <a:bodyPr/>
          <a:lstStyle/>
          <a:p>
            <a:r>
              <a:rPr lang="zh-CN" altLang="en-US" sz="5700" b="1" smtClean="0">
                <a:solidFill>
                  <a:schemeClr val="accent1"/>
                </a:solidFill>
                <a:latin typeface="华文新魏" pitchFamily="2" charset="-122"/>
                <a:ea typeface="华文新魏" pitchFamily="2" charset="-122"/>
              </a:rPr>
              <a:t>缺乏信念，浅尝则止，功亏一篑  </a:t>
            </a:r>
          </a:p>
          <a:p>
            <a:endParaRPr lang="zh-CN" altLang="en-US" sz="5700" b="1" smtClean="0">
              <a:solidFill>
                <a:schemeClr val="accent1"/>
              </a:solidFill>
              <a:latin typeface="华文新魏" pitchFamily="2" charset="-122"/>
              <a:ea typeface="华文新魏" pitchFamily="2" charset="-122"/>
            </a:endParaRPr>
          </a:p>
          <a:p>
            <a:endParaRPr lang="zh-CN" altLang="en-US" sz="5700" b="1" smtClean="0">
              <a:solidFill>
                <a:schemeClr val="accent1"/>
              </a:solidFill>
              <a:latin typeface="华文新魏" pitchFamily="2" charset="-122"/>
              <a:ea typeface="华文新魏" pitchFamily="2" charset="-122"/>
            </a:endParaRPr>
          </a:p>
          <a:p>
            <a:r>
              <a:rPr lang="zh-CN" altLang="en-US" sz="5700" b="1" smtClean="0">
                <a:solidFill>
                  <a:schemeClr val="accent1"/>
                </a:solidFill>
                <a:latin typeface="华文新魏" pitchFamily="2" charset="-122"/>
                <a:ea typeface="华文新魏" pitchFamily="2" charset="-122"/>
              </a:rPr>
              <a:t>因此，尽管</a:t>
            </a:r>
            <a:r>
              <a:rPr lang="zh-CN" altLang="en-US" sz="5700" b="1" smtClean="0">
                <a:solidFill>
                  <a:srgbClr val="FF0000"/>
                </a:solidFill>
                <a:latin typeface="华文新魏" pitchFamily="2" charset="-122"/>
                <a:ea typeface="华文新魏" pitchFamily="2" charset="-122"/>
              </a:rPr>
              <a:t>理想</a:t>
            </a:r>
            <a:r>
              <a:rPr lang="zh-CN" altLang="en-US" sz="5700" b="1" smtClean="0">
                <a:solidFill>
                  <a:schemeClr val="accent1"/>
                </a:solidFill>
                <a:latin typeface="华文新魏" pitchFamily="2" charset="-122"/>
                <a:ea typeface="华文新魏" pitchFamily="2" charset="-122"/>
              </a:rPr>
              <a:t>很重要，但成功者也不可或缺</a:t>
            </a:r>
            <a:r>
              <a:rPr lang="zh-CN" altLang="en-US" sz="5700" b="1" smtClean="0">
                <a:solidFill>
                  <a:srgbClr val="FF0000"/>
                </a:solidFill>
                <a:latin typeface="华文新魏" pitchFamily="2" charset="-122"/>
                <a:ea typeface="华文新魏" pitchFamily="2" charset="-122"/>
              </a:rPr>
              <a:t>信念</a:t>
            </a:r>
            <a:r>
              <a:rPr lang="zh-CN" altLang="en-US" sz="5700" b="1" smtClean="0">
                <a:solidFill>
                  <a:schemeClr val="accent1"/>
                </a:solidFill>
                <a:latin typeface="华文新魏" pitchFamily="2" charset="-122"/>
                <a:ea typeface="华文新魏" pitchFamily="2" charset="-122"/>
              </a:rPr>
              <a:t>。</a:t>
            </a:r>
          </a:p>
          <a:p>
            <a:endParaRPr lang="zh-CN" altLang="en-US" sz="5700" smtClean="0">
              <a:solidFill>
                <a:srgbClr val="CC0066"/>
              </a:solidFill>
              <a:latin typeface="华文新魏" pitchFamily="2" charset="-122"/>
              <a:ea typeface="华文新魏" pitchFamily="2" charset="-122"/>
            </a:endParaRPr>
          </a:p>
        </p:txBody>
      </p:sp>
      <p:pic>
        <p:nvPicPr>
          <p:cNvPr id="275459" name="Picture 3" descr="e68c96e6b0b4e4ba95"/>
          <p:cNvPicPr>
            <a:picLocks noChangeAspect="1" noChangeArrowheads="1"/>
          </p:cNvPicPr>
          <p:nvPr/>
        </p:nvPicPr>
        <p:blipFill>
          <a:blip r:embed="rId2"/>
          <a:srcRect/>
          <a:stretch>
            <a:fillRect/>
          </a:stretch>
        </p:blipFill>
        <p:spPr bwMode="auto">
          <a:xfrm>
            <a:off x="0" y="1584325"/>
            <a:ext cx="7440613" cy="816133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275459"/>
                                        </p:tgtEl>
                                        <p:attrNameLst>
                                          <p:attrName>style.visibility</p:attrName>
                                        </p:attrNameLst>
                                      </p:cBhvr>
                                      <p:to>
                                        <p:strVal val="visible"/>
                                      </p:to>
                                    </p:set>
                                    <p:anim calcmode="lin" valueType="num">
                                      <p:cBhvr additive="base">
                                        <p:cTn id="7" dur="1000" fill="hold"/>
                                        <p:tgtEl>
                                          <p:spTgt spid="275459"/>
                                        </p:tgtEl>
                                        <p:attrNameLst>
                                          <p:attrName>ppt_x</p:attrName>
                                        </p:attrNameLst>
                                      </p:cBhvr>
                                      <p:tavLst>
                                        <p:tav tm="0">
                                          <p:val>
                                            <p:strVal val="0-#ppt_w/2"/>
                                          </p:val>
                                        </p:tav>
                                        <p:tav tm="100000">
                                          <p:val>
                                            <p:strVal val="#ppt_x"/>
                                          </p:val>
                                        </p:tav>
                                      </p:tavLst>
                                    </p:anim>
                                    <p:anim calcmode="lin" valueType="num">
                                      <p:cBhvr additive="base">
                                        <p:cTn id="8" dur="1000" fill="hold"/>
                                        <p:tgtEl>
                                          <p:spTgt spid="27545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0" presetClass="entr" presetSubtype="0" fill="hold" nodeType="clickEffect">
                                  <p:stCondLst>
                                    <p:cond delay="0"/>
                                  </p:stCondLst>
                                  <p:childTnLst>
                                    <p:set>
                                      <p:cBhvr>
                                        <p:cTn id="12" dur="1" fill="hold">
                                          <p:stCondLst>
                                            <p:cond delay="0"/>
                                          </p:stCondLst>
                                        </p:cTn>
                                        <p:tgtEl>
                                          <p:spTgt spid="275460">
                                            <p:txEl>
                                              <p:pRg st="0" end="0"/>
                                            </p:txEl>
                                          </p:spTgt>
                                        </p:tgtEl>
                                        <p:attrNameLst>
                                          <p:attrName>style.visibility</p:attrName>
                                        </p:attrNameLst>
                                      </p:cBhvr>
                                      <p:to>
                                        <p:strVal val="visible"/>
                                      </p:to>
                                    </p:set>
                                    <p:animEffect transition="in" filter="fade">
                                      <p:cBhvr>
                                        <p:cTn id="13" dur="800" decel="100000"/>
                                        <p:tgtEl>
                                          <p:spTgt spid="275460">
                                            <p:txEl>
                                              <p:pRg st="0" end="0"/>
                                            </p:txEl>
                                          </p:spTgt>
                                        </p:tgtEl>
                                      </p:cBhvr>
                                    </p:animEffect>
                                    <p:anim calcmode="lin" valueType="num">
                                      <p:cBhvr>
                                        <p:cTn id="14" dur="800" decel="100000" fill="hold"/>
                                        <p:tgtEl>
                                          <p:spTgt spid="275460">
                                            <p:txEl>
                                              <p:pRg st="0" end="0"/>
                                            </p:txEl>
                                          </p:spTgt>
                                        </p:tgtEl>
                                        <p:attrNameLst>
                                          <p:attrName>style.rotation</p:attrName>
                                        </p:attrNameLst>
                                      </p:cBhvr>
                                      <p:tavLst>
                                        <p:tav tm="0">
                                          <p:val>
                                            <p:fltVal val="-90"/>
                                          </p:val>
                                        </p:tav>
                                        <p:tav tm="100000">
                                          <p:val>
                                            <p:fltVal val="0"/>
                                          </p:val>
                                        </p:tav>
                                      </p:tavLst>
                                    </p:anim>
                                    <p:anim calcmode="lin" valueType="num">
                                      <p:cBhvr>
                                        <p:cTn id="15" dur="800" decel="100000" fill="hold"/>
                                        <p:tgtEl>
                                          <p:spTgt spid="275460">
                                            <p:txEl>
                                              <p:pRg st="0" end="0"/>
                                            </p:txEl>
                                          </p:spTgt>
                                        </p:tgtEl>
                                        <p:attrNameLst>
                                          <p:attrName>ppt_x</p:attrName>
                                        </p:attrNameLst>
                                      </p:cBhvr>
                                      <p:tavLst>
                                        <p:tav tm="0">
                                          <p:val>
                                            <p:strVal val="#ppt_x+0.4"/>
                                          </p:val>
                                        </p:tav>
                                        <p:tav tm="100000">
                                          <p:val>
                                            <p:strVal val="#ppt_x-0.05"/>
                                          </p:val>
                                        </p:tav>
                                      </p:tavLst>
                                    </p:anim>
                                    <p:anim calcmode="lin" valueType="num">
                                      <p:cBhvr>
                                        <p:cTn id="16" dur="800" decel="100000" fill="hold"/>
                                        <p:tgtEl>
                                          <p:spTgt spid="275460">
                                            <p:txEl>
                                              <p:pRg st="0" end="0"/>
                                            </p:txEl>
                                          </p:spTgt>
                                        </p:tgtEl>
                                        <p:attrNameLst>
                                          <p:attrName>ppt_y</p:attrName>
                                        </p:attrNameLst>
                                      </p:cBhvr>
                                      <p:tavLst>
                                        <p:tav tm="0">
                                          <p:val>
                                            <p:strVal val="#ppt_y-0.4"/>
                                          </p:val>
                                        </p:tav>
                                        <p:tav tm="100000">
                                          <p:val>
                                            <p:strVal val="#ppt_y+0.1"/>
                                          </p:val>
                                        </p:tav>
                                      </p:tavLst>
                                    </p:anim>
                                    <p:anim calcmode="lin" valueType="num">
                                      <p:cBhvr>
                                        <p:cTn id="17" dur="200" accel="100000" fill="hold">
                                          <p:stCondLst>
                                            <p:cond delay="800"/>
                                          </p:stCondLst>
                                        </p:cTn>
                                        <p:tgtEl>
                                          <p:spTgt spid="275460">
                                            <p:txEl>
                                              <p:pRg st="0" end="0"/>
                                            </p:txEl>
                                          </p:spTgt>
                                        </p:tgtEl>
                                        <p:attrNameLst>
                                          <p:attrName>ppt_x</p:attrName>
                                        </p:attrNameLst>
                                      </p:cBhvr>
                                      <p:tavLst>
                                        <p:tav tm="0">
                                          <p:val>
                                            <p:strVal val="#ppt_x-0.05"/>
                                          </p:val>
                                        </p:tav>
                                        <p:tav tm="100000">
                                          <p:val>
                                            <p:strVal val="#ppt_x"/>
                                          </p:val>
                                        </p:tav>
                                      </p:tavLst>
                                    </p:anim>
                                    <p:anim calcmode="lin" valueType="num">
                                      <p:cBhvr>
                                        <p:cTn id="18" dur="200" accel="100000" fill="hold">
                                          <p:stCondLst>
                                            <p:cond delay="800"/>
                                          </p:stCondLst>
                                        </p:cTn>
                                        <p:tgtEl>
                                          <p:spTgt spid="275460">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30" presetClass="entr" presetSubtype="0" fill="hold" nodeType="clickEffect">
                                  <p:stCondLst>
                                    <p:cond delay="0"/>
                                  </p:stCondLst>
                                  <p:childTnLst>
                                    <p:set>
                                      <p:cBhvr>
                                        <p:cTn id="22" dur="1" fill="hold">
                                          <p:stCondLst>
                                            <p:cond delay="0"/>
                                          </p:stCondLst>
                                        </p:cTn>
                                        <p:tgtEl>
                                          <p:spTgt spid="275458">
                                            <p:txEl>
                                              <p:pRg st="0" end="0"/>
                                            </p:txEl>
                                          </p:spTgt>
                                        </p:tgtEl>
                                        <p:attrNameLst>
                                          <p:attrName>style.visibility</p:attrName>
                                        </p:attrNameLst>
                                      </p:cBhvr>
                                      <p:to>
                                        <p:strVal val="visible"/>
                                      </p:to>
                                    </p:set>
                                    <p:animEffect transition="in" filter="fade">
                                      <p:cBhvr>
                                        <p:cTn id="23" dur="800" decel="100000"/>
                                        <p:tgtEl>
                                          <p:spTgt spid="275458">
                                            <p:txEl>
                                              <p:pRg st="0" end="0"/>
                                            </p:txEl>
                                          </p:spTgt>
                                        </p:tgtEl>
                                      </p:cBhvr>
                                    </p:animEffect>
                                    <p:anim calcmode="lin" valueType="num">
                                      <p:cBhvr>
                                        <p:cTn id="24" dur="800" decel="100000" fill="hold"/>
                                        <p:tgtEl>
                                          <p:spTgt spid="275458">
                                            <p:txEl>
                                              <p:pRg st="0" end="0"/>
                                            </p:txEl>
                                          </p:spTgt>
                                        </p:tgtEl>
                                        <p:attrNameLst>
                                          <p:attrName>style.rotation</p:attrName>
                                        </p:attrNameLst>
                                      </p:cBhvr>
                                      <p:tavLst>
                                        <p:tav tm="0">
                                          <p:val>
                                            <p:fltVal val="-90"/>
                                          </p:val>
                                        </p:tav>
                                        <p:tav tm="100000">
                                          <p:val>
                                            <p:fltVal val="0"/>
                                          </p:val>
                                        </p:tav>
                                      </p:tavLst>
                                    </p:anim>
                                    <p:anim calcmode="lin" valueType="num">
                                      <p:cBhvr>
                                        <p:cTn id="25" dur="800" decel="100000" fill="hold"/>
                                        <p:tgtEl>
                                          <p:spTgt spid="275458">
                                            <p:txEl>
                                              <p:pRg st="0" end="0"/>
                                            </p:txEl>
                                          </p:spTgt>
                                        </p:tgtEl>
                                        <p:attrNameLst>
                                          <p:attrName>ppt_x</p:attrName>
                                        </p:attrNameLst>
                                      </p:cBhvr>
                                      <p:tavLst>
                                        <p:tav tm="0">
                                          <p:val>
                                            <p:strVal val="#ppt_x+0.4"/>
                                          </p:val>
                                        </p:tav>
                                        <p:tav tm="100000">
                                          <p:val>
                                            <p:strVal val="#ppt_x-0.05"/>
                                          </p:val>
                                        </p:tav>
                                      </p:tavLst>
                                    </p:anim>
                                    <p:anim calcmode="lin" valueType="num">
                                      <p:cBhvr>
                                        <p:cTn id="26" dur="800" decel="100000" fill="hold"/>
                                        <p:tgtEl>
                                          <p:spTgt spid="275458">
                                            <p:txEl>
                                              <p:pRg st="0" end="0"/>
                                            </p:txEl>
                                          </p:spTgt>
                                        </p:tgtEl>
                                        <p:attrNameLst>
                                          <p:attrName>ppt_y</p:attrName>
                                        </p:attrNameLst>
                                      </p:cBhvr>
                                      <p:tavLst>
                                        <p:tav tm="0">
                                          <p:val>
                                            <p:strVal val="#ppt_y-0.4"/>
                                          </p:val>
                                        </p:tav>
                                        <p:tav tm="100000">
                                          <p:val>
                                            <p:strVal val="#ppt_y+0.1"/>
                                          </p:val>
                                        </p:tav>
                                      </p:tavLst>
                                    </p:anim>
                                    <p:anim calcmode="lin" valueType="num">
                                      <p:cBhvr>
                                        <p:cTn id="27" dur="200" accel="100000" fill="hold">
                                          <p:stCondLst>
                                            <p:cond delay="800"/>
                                          </p:stCondLst>
                                        </p:cTn>
                                        <p:tgtEl>
                                          <p:spTgt spid="275458">
                                            <p:txEl>
                                              <p:pRg st="0" end="0"/>
                                            </p:txEl>
                                          </p:spTgt>
                                        </p:tgtEl>
                                        <p:attrNameLst>
                                          <p:attrName>ppt_x</p:attrName>
                                        </p:attrNameLst>
                                      </p:cBhvr>
                                      <p:tavLst>
                                        <p:tav tm="0">
                                          <p:val>
                                            <p:strVal val="#ppt_x-0.05"/>
                                          </p:val>
                                        </p:tav>
                                        <p:tav tm="100000">
                                          <p:val>
                                            <p:strVal val="#ppt_x"/>
                                          </p:val>
                                        </p:tav>
                                      </p:tavLst>
                                    </p:anim>
                                    <p:anim calcmode="lin" valueType="num">
                                      <p:cBhvr>
                                        <p:cTn id="28" dur="200" accel="100000" fill="hold">
                                          <p:stCondLst>
                                            <p:cond delay="800"/>
                                          </p:stCondLst>
                                        </p:cTn>
                                        <p:tgtEl>
                                          <p:spTgt spid="275458">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nodeType="clickEffect">
                                  <p:stCondLst>
                                    <p:cond delay="0"/>
                                  </p:stCondLst>
                                  <p:childTnLst>
                                    <p:set>
                                      <p:cBhvr>
                                        <p:cTn id="32" dur="1" fill="hold">
                                          <p:stCondLst>
                                            <p:cond delay="0"/>
                                          </p:stCondLst>
                                        </p:cTn>
                                        <p:tgtEl>
                                          <p:spTgt spid="275458">
                                            <p:txEl>
                                              <p:pRg st="3" end="3"/>
                                            </p:txEl>
                                          </p:spTgt>
                                        </p:tgtEl>
                                        <p:attrNameLst>
                                          <p:attrName>style.visibility</p:attrName>
                                        </p:attrNameLst>
                                      </p:cBhvr>
                                      <p:to>
                                        <p:strVal val="visible"/>
                                      </p:to>
                                    </p:set>
                                    <p:animEffect transition="in" filter="fade">
                                      <p:cBhvr>
                                        <p:cTn id="33" dur="1000"/>
                                        <p:tgtEl>
                                          <p:spTgt spid="27545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6" name="Text Box 4"/>
          <p:cNvSpPr txBox="1">
            <a:spLocks noChangeArrowheads="1"/>
          </p:cNvSpPr>
          <p:nvPr/>
        </p:nvSpPr>
        <p:spPr bwMode="auto">
          <a:xfrm>
            <a:off x="792163" y="647700"/>
            <a:ext cx="12361862" cy="2376488"/>
          </a:xfrm>
          <a:prstGeom prst="rect">
            <a:avLst/>
          </a:prstGeom>
          <a:noFill/>
          <a:ln w="9525">
            <a:noFill/>
            <a:miter lim="800000"/>
            <a:headEnd/>
            <a:tailEnd/>
          </a:ln>
          <a:effectLst/>
        </p:spPr>
        <p:txBody>
          <a:bodyPr lIns="144018" tIns="72009" rIns="144018" bIns="72009">
            <a:spAutoFit/>
          </a:bodyPr>
          <a:lstStyle/>
          <a:p>
            <a:pPr>
              <a:defRPr/>
            </a:pPr>
            <a:r>
              <a:rPr lang="zh-CN" altLang="en-US" sz="4400" dirty="0">
                <a:latin typeface="宋体" pitchFamily="2" charset="-122"/>
                <a:ea typeface="宋体" pitchFamily="2" charset="-122"/>
              </a:rPr>
              <a:t>    </a:t>
            </a:r>
          </a:p>
          <a:p>
            <a:pPr>
              <a:defRPr/>
            </a:pPr>
            <a:r>
              <a:rPr lang="zh-CN" altLang="en-US" sz="5000" b="1" dirty="0">
                <a:effectLst>
                  <a:outerShdw blurRad="38100" dist="38100" dir="2700000" algn="tl">
                    <a:srgbClr val="C0C0C0"/>
                  </a:outerShdw>
                </a:effectLst>
                <a:latin typeface="华文彩云" pitchFamily="2" charset="-122"/>
                <a:ea typeface="华文彩云" pitchFamily="2" charset="-122"/>
              </a:rPr>
              <a:t>  </a:t>
            </a:r>
            <a:r>
              <a:rPr lang="zh-CN" altLang="en-US" sz="5700" b="1" dirty="0">
                <a:solidFill>
                  <a:srgbClr val="C00000"/>
                </a:solidFill>
                <a:effectLst>
                  <a:outerShdw blurRad="38100" dist="38100" dir="2700000" algn="tl">
                    <a:srgbClr val="C0C0C0"/>
                  </a:outerShdw>
                </a:effectLst>
                <a:latin typeface="微软雅黑" pitchFamily="34" charset="-122"/>
                <a:ea typeface="微软雅黑" pitchFamily="34" charset="-122"/>
              </a:rPr>
              <a:t>二、</a:t>
            </a:r>
            <a:r>
              <a:rPr lang="zh-CN" altLang="en-US" sz="5700" b="1" u="sng" dirty="0">
                <a:solidFill>
                  <a:srgbClr val="C00000"/>
                </a:solidFill>
                <a:effectLst>
                  <a:outerShdw blurRad="38100" dist="38100" dir="2700000" algn="tl">
                    <a:srgbClr val="C0C0C0"/>
                  </a:outerShdw>
                </a:effectLst>
                <a:latin typeface="微软雅黑" pitchFamily="34" charset="-122"/>
                <a:ea typeface="微软雅黑" pitchFamily="34" charset="-122"/>
              </a:rPr>
              <a:t>信念</a:t>
            </a:r>
            <a:r>
              <a:rPr lang="zh-CN" altLang="en-US" sz="5700" b="1" dirty="0">
                <a:solidFill>
                  <a:srgbClr val="C00000"/>
                </a:solidFill>
                <a:effectLst>
                  <a:outerShdw blurRad="38100" dist="38100" dir="2700000" algn="tl">
                    <a:srgbClr val="C0C0C0"/>
                  </a:outerShdw>
                </a:effectLst>
                <a:latin typeface="微软雅黑" pitchFamily="34" charset="-122"/>
                <a:ea typeface="微软雅黑" pitchFamily="34" charset="-122"/>
              </a:rPr>
              <a:t>的含义与特征</a:t>
            </a:r>
          </a:p>
          <a:p>
            <a:pPr>
              <a:defRPr/>
            </a:pPr>
            <a:r>
              <a:rPr lang="zh-CN" altLang="en-US" sz="4400" dirty="0">
                <a:latin typeface="宋体" pitchFamily="2" charset="-122"/>
                <a:ea typeface="宋体" pitchFamily="2" charset="-122"/>
              </a:rPr>
              <a:t>        </a:t>
            </a:r>
          </a:p>
        </p:txBody>
      </p:sp>
      <p:sp>
        <p:nvSpPr>
          <p:cNvPr id="43010" name="AutoShape 9"/>
          <p:cNvSpPr>
            <a:spLocks noChangeArrowheads="1"/>
          </p:cNvSpPr>
          <p:nvPr/>
        </p:nvSpPr>
        <p:spPr bwMode="auto">
          <a:xfrm>
            <a:off x="1008063" y="3455988"/>
            <a:ext cx="12480925" cy="6918325"/>
          </a:xfrm>
          <a:prstGeom prst="cloudCallout">
            <a:avLst>
              <a:gd name="adj1" fmla="val -32153"/>
              <a:gd name="adj2" fmla="val -39880"/>
            </a:avLst>
          </a:prstGeom>
          <a:solidFill>
            <a:srgbClr val="CCFFCC">
              <a:alpha val="50195"/>
            </a:srgbClr>
          </a:solidFill>
          <a:ln w="9525">
            <a:solidFill>
              <a:schemeClr val="tx1"/>
            </a:solidFill>
            <a:round/>
            <a:headEnd/>
            <a:tailEnd/>
          </a:ln>
        </p:spPr>
        <p:txBody>
          <a:bodyPr lIns="144018" tIns="72009" rIns="144018" bIns="72009"/>
          <a:lstStyle/>
          <a:p>
            <a:pPr algn="ctr"/>
            <a:r>
              <a:rPr lang="zh-CN" altLang="en-US" b="1"/>
              <a:t>     </a:t>
            </a:r>
          </a:p>
          <a:p>
            <a:pPr algn="ctr"/>
            <a:r>
              <a:rPr lang="zh-CN" altLang="en-US" sz="5000" b="1"/>
              <a:t>        是认知、情感和意志的有机统一体，是人们在一定的认识基础上确立的对某种思想或事物坚信不疑并身体力行的心理态度和精神状态。</a:t>
            </a:r>
          </a:p>
        </p:txBody>
      </p:sp>
      <p:sp>
        <p:nvSpPr>
          <p:cNvPr id="43011" name="Text Box 11"/>
          <p:cNvSpPr txBox="1">
            <a:spLocks noChangeArrowheads="1"/>
          </p:cNvSpPr>
          <p:nvPr/>
        </p:nvSpPr>
        <p:spPr bwMode="auto">
          <a:xfrm>
            <a:off x="2087563" y="2592388"/>
            <a:ext cx="5103812" cy="914400"/>
          </a:xfrm>
          <a:prstGeom prst="rect">
            <a:avLst/>
          </a:prstGeom>
          <a:noFill/>
          <a:ln w="9525">
            <a:noFill/>
            <a:miter lim="800000"/>
            <a:headEnd/>
            <a:tailEnd/>
          </a:ln>
        </p:spPr>
        <p:txBody>
          <a:bodyPr lIns="144018" tIns="72009" rIns="144018" bIns="72009">
            <a:spAutoFit/>
          </a:bodyPr>
          <a:lstStyle/>
          <a:p>
            <a:pPr>
              <a:spcBef>
                <a:spcPct val="50000"/>
              </a:spcBef>
            </a:pPr>
            <a:r>
              <a:rPr lang="en-US" altLang="zh-CN" sz="4400" b="1">
                <a:solidFill>
                  <a:srgbClr val="990033"/>
                </a:solidFill>
              </a:rPr>
              <a:t> </a:t>
            </a:r>
            <a:r>
              <a:rPr lang="en-US" altLang="zh-CN" sz="5000" b="1">
                <a:solidFill>
                  <a:srgbClr val="990033"/>
                </a:solidFill>
                <a:latin typeface="华文彩云" pitchFamily="2" charset="-122"/>
                <a:ea typeface="华文彩云" pitchFamily="2" charset="-122"/>
              </a:rPr>
              <a:t>1</a:t>
            </a:r>
            <a:r>
              <a:rPr lang="zh-CN" altLang="en-US" sz="5000" b="1">
                <a:solidFill>
                  <a:srgbClr val="990033"/>
                </a:solidFill>
                <a:latin typeface="华文彩云" pitchFamily="2" charset="-122"/>
                <a:ea typeface="华文彩云" pitchFamily="2" charset="-122"/>
              </a:rPr>
              <a:t>、信念的含义</a:t>
            </a: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Rectangle 3"/>
          <p:cNvSpPr>
            <a:spLocks noGrp="1" noChangeArrowheads="1"/>
          </p:cNvSpPr>
          <p:nvPr>
            <p:ph idx="1"/>
          </p:nvPr>
        </p:nvSpPr>
        <p:spPr/>
        <p:txBody>
          <a:bodyPr/>
          <a:lstStyle/>
          <a:p>
            <a:endParaRPr lang="zh-CN" altLang="en-US" smtClean="0"/>
          </a:p>
        </p:txBody>
      </p:sp>
      <p:pic>
        <p:nvPicPr>
          <p:cNvPr id="44034" name="Picture 5" descr="u=3869658267,3991392182&amp;fm=23&amp;gp=0"/>
          <p:cNvPicPr>
            <a:picLocks noChangeAspect="1" noChangeArrowheads="1"/>
          </p:cNvPicPr>
          <p:nvPr/>
        </p:nvPicPr>
        <p:blipFill>
          <a:blip r:embed="rId2"/>
          <a:srcRect/>
          <a:stretch>
            <a:fillRect/>
          </a:stretch>
        </p:blipFill>
        <p:spPr bwMode="auto">
          <a:xfrm>
            <a:off x="395288" y="1204913"/>
            <a:ext cx="12815887" cy="8705850"/>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504156" y="1728267"/>
            <a:ext cx="13321479" cy="7920558"/>
          </a:xfrm>
        </p:spPr>
        <p:txBody>
          <a:bodyPr/>
          <a:lstStyle/>
          <a:p>
            <a:r>
              <a:rPr lang="zh-CN" altLang="zh-CN" sz="5400" b="1" dirty="0" smtClean="0"/>
              <a:t>这幅图描绘的是红军长征过草地的情形。红军在前有堵截、后有追兵的重重险境面前，冒着枪林弹雨，付出了巨大的牺牲，</a:t>
            </a:r>
            <a:r>
              <a:rPr lang="zh-CN" altLang="en-US" sz="5400" b="1" dirty="0" smtClean="0"/>
              <a:t>据统计在红一方面军二万五千里的征途上，平均每</a:t>
            </a:r>
            <a:r>
              <a:rPr lang="en-US" altLang="zh-CN" sz="5400" b="1" dirty="0" smtClean="0"/>
              <a:t>300</a:t>
            </a:r>
            <a:r>
              <a:rPr lang="zh-CN" altLang="en-US" sz="5400" b="1" dirty="0" smtClean="0"/>
              <a:t>米就有一名红军牺牲。</a:t>
            </a:r>
            <a:r>
              <a:rPr lang="zh-CN" altLang="zh-CN" sz="5400" b="1" dirty="0" smtClean="0"/>
              <a:t>长征最终取得了胜利，</a:t>
            </a:r>
            <a:r>
              <a:rPr lang="zh-CN" altLang="en-US" sz="5400" b="1" dirty="0" smtClean="0"/>
              <a:t>红军</a:t>
            </a:r>
            <a:r>
              <a:rPr lang="zh-CN" altLang="en-US" sz="5400" b="1" dirty="0"/>
              <a:t>战士们</a:t>
            </a:r>
            <a:r>
              <a:rPr lang="zh-CN" altLang="zh-CN" sz="5400" b="1" dirty="0" smtClean="0"/>
              <a:t>坚定的信念，对共产主义的信仰、对革命必胜的信心</a:t>
            </a:r>
            <a:r>
              <a:rPr lang="zh-CN" altLang="en-US" sz="5400" b="1" dirty="0" smtClean="0"/>
              <a:t>是其中重要的法宝</a:t>
            </a:r>
            <a:r>
              <a:rPr lang="zh-CN" altLang="zh-CN" sz="5400" b="1" dirty="0" smtClean="0"/>
              <a:t>。</a:t>
            </a:r>
          </a:p>
          <a:p>
            <a:endParaRPr lang="zh-CN" altLang="en-US" sz="5400" dirty="0"/>
          </a:p>
        </p:txBody>
      </p:sp>
    </p:spTree>
    <p:extLst>
      <p:ext uri="{BB962C8B-B14F-4D97-AF65-F5344CB8AC3E}">
        <p14:creationId xmlns:p14="http://schemas.microsoft.com/office/powerpoint/2010/main" val="28783348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Rectangle 2"/>
          <p:cNvSpPr>
            <a:spLocks noGrp="1" noChangeArrowheads="1"/>
          </p:cNvSpPr>
          <p:nvPr>
            <p:ph type="title"/>
          </p:nvPr>
        </p:nvSpPr>
        <p:spPr/>
        <p:txBody>
          <a:bodyPr/>
          <a:lstStyle/>
          <a:p>
            <a:endParaRPr lang="zh-CN" altLang="en-US" smtClean="0"/>
          </a:p>
        </p:txBody>
      </p:sp>
      <p:pic>
        <p:nvPicPr>
          <p:cNvPr id="45058" name="Picture 4" descr="U40P1T1D2740025F23DT20040201201900"/>
          <p:cNvPicPr>
            <a:picLocks noGrp="1" noChangeAspect="1" noChangeArrowheads="1"/>
          </p:cNvPicPr>
          <p:nvPr>
            <p:ph idx="1"/>
          </p:nvPr>
        </p:nvPicPr>
        <p:blipFill>
          <a:blip r:embed="rId3"/>
          <a:srcRect/>
          <a:stretch>
            <a:fillRect/>
          </a:stretch>
        </p:blipFill>
        <p:spPr>
          <a:xfrm>
            <a:off x="849313" y="977900"/>
            <a:ext cx="12361862" cy="9186863"/>
          </a:xfrm>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7105" name="Picture 4" descr="425630eaa776c"/>
          <p:cNvPicPr>
            <a:picLocks noGrp="1" noChangeAspect="1" noChangeArrowheads="1"/>
          </p:cNvPicPr>
          <p:nvPr>
            <p:ph idx="1"/>
          </p:nvPr>
        </p:nvPicPr>
        <p:blipFill>
          <a:blip r:embed="rId2"/>
          <a:srcRect/>
          <a:stretch>
            <a:fillRect/>
          </a:stretch>
        </p:blipFill>
        <p:spPr>
          <a:xfrm>
            <a:off x="1076325" y="525463"/>
            <a:ext cx="11907838" cy="9639300"/>
          </a:xfrm>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p:txBody>
          <a:bodyPr/>
          <a:lstStyle/>
          <a:p>
            <a:r>
              <a:rPr lang="zh-CN" altLang="zh-CN" sz="6000" dirty="0" smtClean="0">
                <a:latin typeface="微软雅黑" pitchFamily="34" charset="-122"/>
                <a:ea typeface="微软雅黑" pitchFamily="34" charset="-122"/>
              </a:rPr>
              <a:t>以上</a:t>
            </a:r>
            <a:r>
              <a:rPr lang="zh-CN" altLang="en-US" sz="6000" dirty="0" smtClean="0">
                <a:latin typeface="微软雅黑" pitchFamily="34" charset="-122"/>
                <a:ea typeface="微软雅黑" pitchFamily="34" charset="-122"/>
              </a:rPr>
              <a:t>三幅</a:t>
            </a:r>
            <a:r>
              <a:rPr lang="zh-CN" altLang="zh-CN" sz="6000" dirty="0" smtClean="0">
                <a:latin typeface="微软雅黑" pitchFamily="34" charset="-122"/>
                <a:ea typeface="微软雅黑" pitchFamily="34" charset="-122"/>
              </a:rPr>
              <a:t>图</a:t>
            </a:r>
            <a:r>
              <a:rPr lang="zh-CN" altLang="en-US" sz="6000" dirty="0" smtClean="0">
                <a:latin typeface="微软雅黑" pitchFamily="34" charset="-122"/>
                <a:ea typeface="微软雅黑" pitchFamily="34" charset="-122"/>
              </a:rPr>
              <a:t>都</a:t>
            </a:r>
            <a:r>
              <a:rPr lang="zh-CN" altLang="zh-CN" sz="6000" dirty="0" smtClean="0">
                <a:latin typeface="微软雅黑" pitchFamily="34" charset="-122"/>
                <a:ea typeface="微软雅黑" pitchFamily="34" charset="-122"/>
              </a:rPr>
              <a:t>让我们感受到了信念的力量。当然，这种信念已经上升到了信仰的程度。信仰，是信念最集中、最高层次的表现形式</a:t>
            </a:r>
            <a:r>
              <a:rPr lang="zh-CN" altLang="zh-CN" sz="6000" dirty="0" smtClean="0"/>
              <a:t>。</a:t>
            </a:r>
          </a:p>
          <a:p>
            <a:endParaRPr lang="zh-CN" altLang="en-US" sz="6000" dirty="0"/>
          </a:p>
        </p:txBody>
      </p:sp>
    </p:spTree>
    <p:extLst>
      <p:ext uri="{BB962C8B-B14F-4D97-AF65-F5344CB8AC3E}">
        <p14:creationId xmlns:p14="http://schemas.microsoft.com/office/powerpoint/2010/main" val="307563867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4" name="Text Box 4"/>
          <p:cNvSpPr txBox="1">
            <a:spLocks noChangeArrowheads="1"/>
          </p:cNvSpPr>
          <p:nvPr/>
        </p:nvSpPr>
        <p:spPr bwMode="auto">
          <a:xfrm>
            <a:off x="936625" y="1223963"/>
            <a:ext cx="12588875" cy="912812"/>
          </a:xfrm>
          <a:prstGeom prst="rect">
            <a:avLst/>
          </a:prstGeom>
          <a:noFill/>
          <a:ln w="9525">
            <a:noFill/>
            <a:miter lim="800000"/>
            <a:headEnd/>
            <a:tailEnd/>
          </a:ln>
          <a:effectLst/>
        </p:spPr>
        <p:txBody>
          <a:bodyPr lIns="144018" tIns="72009" rIns="144018" bIns="72009">
            <a:spAutoFit/>
          </a:bodyPr>
          <a:lstStyle/>
          <a:p>
            <a:pPr>
              <a:spcBef>
                <a:spcPct val="50000"/>
              </a:spcBef>
              <a:defRPr/>
            </a:pPr>
            <a:r>
              <a:rPr lang="zh-CN" altLang="en-US" sz="5000" b="1" dirty="0">
                <a:effectLst>
                  <a:outerShdw blurRad="38100" dist="38100" dir="2700000" algn="tl">
                    <a:srgbClr val="C0C0C0"/>
                  </a:outerShdw>
                </a:effectLst>
                <a:latin typeface="华文彩云" pitchFamily="2" charset="-122"/>
                <a:ea typeface="华文彩云" pitchFamily="2" charset="-122"/>
              </a:rPr>
              <a:t>   </a:t>
            </a:r>
            <a:r>
              <a:rPr lang="en-US" altLang="zh-CN" sz="5000" b="1" dirty="0">
                <a:solidFill>
                  <a:srgbClr val="990033"/>
                </a:solidFill>
                <a:effectLst>
                  <a:outerShdw blurRad="38100" dist="38100" dir="2700000" algn="tl">
                    <a:srgbClr val="C0C0C0"/>
                  </a:outerShdw>
                </a:effectLst>
                <a:latin typeface="华文彩云" pitchFamily="2" charset="-122"/>
                <a:ea typeface="华文彩云" pitchFamily="2" charset="-122"/>
              </a:rPr>
              <a:t>2</a:t>
            </a:r>
            <a:r>
              <a:rPr lang="zh-CN" altLang="en-US" sz="5000" b="1" dirty="0">
                <a:solidFill>
                  <a:srgbClr val="990033"/>
                </a:solidFill>
                <a:effectLst>
                  <a:outerShdw blurRad="38100" dist="38100" dir="2700000" algn="tl">
                    <a:srgbClr val="C0C0C0"/>
                  </a:outerShdw>
                </a:effectLst>
                <a:latin typeface="华文彩云" pitchFamily="2" charset="-122"/>
                <a:ea typeface="华文彩云" pitchFamily="2" charset="-122"/>
              </a:rPr>
              <a:t>、信念的特征</a:t>
            </a:r>
          </a:p>
        </p:txBody>
      </p:sp>
      <p:sp>
        <p:nvSpPr>
          <p:cNvPr id="48130" name="Rectangle 10"/>
          <p:cNvSpPr>
            <a:spLocks noChangeArrowheads="1"/>
          </p:cNvSpPr>
          <p:nvPr/>
        </p:nvSpPr>
        <p:spPr bwMode="auto">
          <a:xfrm>
            <a:off x="1368425" y="2592388"/>
            <a:ext cx="11907838" cy="6792912"/>
          </a:xfrm>
          <a:prstGeom prst="rect">
            <a:avLst/>
          </a:prstGeom>
          <a:solidFill>
            <a:srgbClr val="CCFFCC">
              <a:alpha val="45097"/>
            </a:srgbClr>
          </a:solidFill>
          <a:ln w="9525">
            <a:noFill/>
            <a:miter lim="800000"/>
            <a:headEnd/>
            <a:tailEnd/>
          </a:ln>
        </p:spPr>
        <p:txBody>
          <a:bodyPr lIns="144018" tIns="72009" rIns="144018" bIns="72009">
            <a:spAutoFit/>
          </a:bodyPr>
          <a:lstStyle/>
          <a:p>
            <a:endParaRPr lang="zh-CN" altLang="en-US" sz="4400" b="1">
              <a:solidFill>
                <a:srgbClr val="990033"/>
              </a:solidFill>
            </a:endParaRPr>
          </a:p>
          <a:p>
            <a:r>
              <a:rPr lang="zh-CN" altLang="en-US" sz="4400" b="1">
                <a:solidFill>
                  <a:srgbClr val="990033"/>
                </a:solidFill>
              </a:rPr>
              <a:t>（</a:t>
            </a:r>
            <a:r>
              <a:rPr lang="en-US" altLang="zh-CN" sz="4400" b="1">
                <a:solidFill>
                  <a:srgbClr val="990033"/>
                </a:solidFill>
              </a:rPr>
              <a:t>1</a:t>
            </a:r>
            <a:r>
              <a:rPr lang="zh-CN" altLang="en-US" sz="4400" b="1">
                <a:solidFill>
                  <a:srgbClr val="990033"/>
                </a:solidFill>
              </a:rPr>
              <a:t>）稳定性</a:t>
            </a:r>
          </a:p>
          <a:p>
            <a:endParaRPr lang="zh-CN" altLang="en-US" sz="1400" b="1">
              <a:solidFill>
                <a:srgbClr val="FF0000"/>
              </a:solidFill>
            </a:endParaRPr>
          </a:p>
          <a:p>
            <a:r>
              <a:rPr lang="zh-CN" altLang="en-US" sz="4400" b="1"/>
              <a:t>         对对象的一般认识由于认同而内化为信念，经历了情感的深入，不仅具有了理智上的坚信不移，而且得到了情感上的强烈支持，人的某种信念一旦形成，哪怕条件再艰难，环境再恶劣，也是难以改变的，它具有高于一般认识的稳定性，对人的思想和行为影响是巨大的。 </a:t>
            </a:r>
          </a:p>
          <a:p>
            <a:pPr>
              <a:spcBef>
                <a:spcPct val="50000"/>
              </a:spcBef>
              <a:buClr>
                <a:schemeClr val="hlink"/>
              </a:buClr>
              <a:buSzPct val="70000"/>
              <a:buFont typeface="Wingdings" pitchFamily="2" charset="2"/>
              <a:buChar char="v"/>
            </a:pPr>
            <a:endParaRPr lang="zh-CN" altLang="en-US" sz="4400" b="1">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4"/>
          <p:cNvSpPr>
            <a:spLocks noChangeArrowheads="1"/>
          </p:cNvSpPr>
          <p:nvPr/>
        </p:nvSpPr>
        <p:spPr bwMode="auto">
          <a:xfrm>
            <a:off x="1303338" y="977900"/>
            <a:ext cx="11112500" cy="8824913"/>
          </a:xfrm>
          <a:prstGeom prst="rect">
            <a:avLst/>
          </a:prstGeom>
          <a:solidFill>
            <a:srgbClr val="CCFFCC">
              <a:alpha val="45097"/>
            </a:srgbClr>
          </a:solidFill>
          <a:ln w="9525">
            <a:noFill/>
            <a:miter lim="800000"/>
            <a:headEnd/>
            <a:tailEnd/>
          </a:ln>
        </p:spPr>
        <p:txBody>
          <a:bodyPr lIns="144018" tIns="72009" rIns="144018" bIns="72009">
            <a:spAutoFit/>
          </a:bodyPr>
          <a:lstStyle/>
          <a:p>
            <a:endParaRPr lang="zh-CN" altLang="en-US" sz="4400" b="1">
              <a:solidFill>
                <a:srgbClr val="990033"/>
              </a:solidFill>
            </a:endParaRPr>
          </a:p>
          <a:p>
            <a:r>
              <a:rPr lang="zh-CN" altLang="en-US" sz="4400" b="1">
                <a:solidFill>
                  <a:srgbClr val="990033"/>
                </a:solidFill>
              </a:rPr>
              <a:t>（</a:t>
            </a:r>
            <a:r>
              <a:rPr lang="en-US" altLang="zh-CN" sz="4400" b="1">
                <a:solidFill>
                  <a:srgbClr val="990033"/>
                </a:solidFill>
              </a:rPr>
              <a:t>2</a:t>
            </a:r>
            <a:r>
              <a:rPr lang="zh-CN" altLang="en-US" sz="4400" b="1">
                <a:solidFill>
                  <a:srgbClr val="990033"/>
                </a:solidFill>
              </a:rPr>
              <a:t>）执著性</a:t>
            </a:r>
          </a:p>
          <a:p>
            <a:endParaRPr lang="zh-CN" altLang="en-US" sz="1400" b="1">
              <a:solidFill>
                <a:srgbClr val="FF0000"/>
              </a:solidFill>
            </a:endParaRPr>
          </a:p>
          <a:p>
            <a:r>
              <a:rPr lang="zh-CN" altLang="en-US" b="1"/>
              <a:t>          </a:t>
            </a:r>
            <a:r>
              <a:rPr lang="zh-CN" altLang="en-US" sz="4400" b="1"/>
              <a:t>信念的稳定往往带来情感上的执著。人们的认识可能是正确的，也可能是错误的，但从个人来说，谁都认为自己的信念是正确的，都持坚决相信的态度，这使信念带有极大的执著性。因此，对于信念的形成，我们必须持十分严肃和慎重的态度。</a:t>
            </a:r>
          </a:p>
          <a:p>
            <a:r>
              <a:rPr lang="zh-CN" altLang="en-US" sz="4400" b="1"/>
              <a:t>        我们一旦发现自己的信念与客观情况相矛盾，需自觉用正反两方面的实践去校正自己的信念，不可死抱着不放。</a:t>
            </a:r>
          </a:p>
          <a:p>
            <a:pPr>
              <a:spcBef>
                <a:spcPct val="50000"/>
              </a:spcBef>
              <a:buClr>
                <a:schemeClr val="hlink"/>
              </a:buClr>
              <a:buSzPct val="70000"/>
              <a:buFont typeface="Wingdings" pitchFamily="2" charset="2"/>
              <a:buChar char="v"/>
            </a:pPr>
            <a:endParaRPr lang="zh-CN" altLang="en-US" sz="4400" b="1">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9" name="Rectangle 5"/>
          <p:cNvSpPr>
            <a:spLocks noGrp="1" noChangeArrowheads="1"/>
          </p:cNvSpPr>
          <p:nvPr>
            <p:ph type="title"/>
          </p:nvPr>
        </p:nvSpPr>
        <p:spPr/>
        <p:txBody>
          <a:bodyPr/>
          <a:lstStyle/>
          <a:p>
            <a:endParaRPr lang="zh-CN" altLang="en-US" smtClean="0"/>
          </a:p>
        </p:txBody>
      </p:sp>
      <p:graphicFrame>
        <p:nvGraphicFramePr>
          <p:cNvPr id="4098" name="Object 2">
            <a:hlinkClick r:id="" action="ppaction://ole?verb=0"/>
          </p:cNvPr>
          <p:cNvGraphicFramePr>
            <a:graphicFrameLocks noGrp="1" noChangeAspect="1"/>
          </p:cNvGraphicFramePr>
          <p:nvPr>
            <p:ph idx="1"/>
          </p:nvPr>
        </p:nvGraphicFramePr>
        <p:xfrm>
          <a:off x="576263" y="547688"/>
          <a:ext cx="13244512" cy="9932987"/>
        </p:xfrm>
        <a:graphic>
          <a:graphicData uri="http://schemas.openxmlformats.org/presentationml/2006/ole">
            <mc:AlternateContent xmlns:mc="http://schemas.openxmlformats.org/markup-compatibility/2006">
              <mc:Choice xmlns:v="urn:schemas-microsoft-com:vml" Requires="v">
                <p:oleObj spid="_x0000_s4118" name="演示文稿" r:id="rId3" imgW="1155326" imgH="867271" progId="PowerPoint.Show.8">
                  <p:embed/>
                </p:oleObj>
              </mc:Choice>
              <mc:Fallback>
                <p:oleObj name="演示文稿" r:id="rId3" imgW="1155326" imgH="867271" progId="PowerPoint.Show.8">
                  <p:embed/>
                  <p:pic>
                    <p:nvPicPr>
                      <p:cNvPr id="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6263" y="547688"/>
                        <a:ext cx="13244512" cy="9932987"/>
                      </a:xfrm>
                      <a:prstGeom prst="rect">
                        <a:avLst/>
                      </a:prstGeom>
                      <a:noFill/>
                      <a:ln w="9525">
                        <a:solidFill>
                          <a:schemeClr val="tx2"/>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512268" y="2232323"/>
            <a:ext cx="12025336" cy="7571303"/>
          </a:xfrm>
          <a:prstGeom prst="rect">
            <a:avLst/>
          </a:prstGeom>
        </p:spPr>
        <p:txBody>
          <a:bodyPr wrap="square">
            <a:spAutoFit/>
          </a:bodyPr>
          <a:lstStyle/>
          <a:p>
            <a:pPr lvl="0" defTabSz="914400" eaLnBrk="0" hangingPunct="0"/>
            <a:r>
              <a:rPr lang="zh-CN" altLang="en-US" sz="4400" dirty="0" smtClean="0">
                <a:latin typeface="Calibri" pitchFamily="34" charset="0"/>
                <a:cs typeface="Times New Roman" pitchFamily="18" charset="0"/>
              </a:rPr>
              <a:t>         </a:t>
            </a:r>
            <a:r>
              <a:rPr lang="zh-CN" altLang="en-US" sz="5400" dirty="0" smtClean="0">
                <a:latin typeface="微软雅黑" pitchFamily="34" charset="-122"/>
                <a:ea typeface="微软雅黑" pitchFamily="34" charset="-122"/>
                <a:cs typeface="Times New Roman" pitchFamily="18" charset="0"/>
              </a:rPr>
              <a:t>纵观古今中外取得杰出成就的人，无一不是为实现理想而矢志不渝地奋斗着，并且他们把这种奋斗当作是一种幸福。</a:t>
            </a:r>
            <a:endParaRPr lang="en-US" altLang="zh-CN" sz="5400" dirty="0" smtClean="0">
              <a:latin typeface="微软雅黑" pitchFamily="34" charset="-122"/>
              <a:ea typeface="微软雅黑" pitchFamily="34" charset="-122"/>
              <a:cs typeface="Times New Roman" pitchFamily="18" charset="0"/>
            </a:endParaRPr>
          </a:p>
          <a:p>
            <a:pPr lvl="0" defTabSz="914400" eaLnBrk="0" hangingPunct="0"/>
            <a:r>
              <a:rPr lang="zh-CN" altLang="en-US" sz="5400" dirty="0" smtClean="0">
                <a:latin typeface="微软雅黑" pitchFamily="34" charset="-122"/>
                <a:ea typeface="微软雅黑" pitchFamily="34" charset="-122"/>
                <a:cs typeface="Times New Roman" pitchFamily="18" charset="0"/>
              </a:rPr>
              <a:t>       对于大学生来说，进入大学就是确立自己的理想并为之而奋斗的开始，因此在这一阶段，了解理想信念的科学涵义，确立科学的理想信念，对于今后我们大学生成长成才，意义重大。</a:t>
            </a:r>
            <a:endParaRPr lang="zh-CN" altLang="en-US" sz="5400" dirty="0" smtClean="0">
              <a:latin typeface="微软雅黑" pitchFamily="34" charset="-122"/>
              <a:ea typeface="微软雅黑" pitchFamily="34" charset="-122"/>
              <a:cs typeface="宋体" pitchFamily="2" charset="-122"/>
            </a:endParaRPr>
          </a:p>
        </p:txBody>
      </p:sp>
    </p:spTree>
    <p:extLst>
      <p:ext uri="{BB962C8B-B14F-4D97-AF65-F5344CB8AC3E}">
        <p14:creationId xmlns:p14="http://schemas.microsoft.com/office/powerpoint/2010/main" val="370840182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5" name="Rectangle 4"/>
          <p:cNvSpPr>
            <a:spLocks noChangeArrowheads="1"/>
          </p:cNvSpPr>
          <p:nvPr/>
        </p:nvSpPr>
        <p:spPr bwMode="auto">
          <a:xfrm>
            <a:off x="1223963" y="1655763"/>
            <a:ext cx="11114087" cy="7877175"/>
          </a:xfrm>
          <a:prstGeom prst="rect">
            <a:avLst/>
          </a:prstGeom>
          <a:solidFill>
            <a:srgbClr val="CCFFCC">
              <a:alpha val="45097"/>
            </a:srgbClr>
          </a:solidFill>
          <a:ln w="9525">
            <a:noFill/>
            <a:miter lim="800000"/>
            <a:headEnd/>
            <a:tailEnd/>
          </a:ln>
        </p:spPr>
        <p:txBody>
          <a:bodyPr lIns="144018" tIns="72009" rIns="144018" bIns="72009">
            <a:spAutoFit/>
          </a:bodyPr>
          <a:lstStyle/>
          <a:p>
            <a:endParaRPr lang="zh-CN" altLang="en-US" sz="4400" b="1">
              <a:solidFill>
                <a:srgbClr val="990033"/>
              </a:solidFill>
            </a:endParaRPr>
          </a:p>
          <a:p>
            <a:r>
              <a:rPr lang="zh-CN" altLang="en-US" sz="4400" b="1">
                <a:solidFill>
                  <a:srgbClr val="990033"/>
                </a:solidFill>
              </a:rPr>
              <a:t>（</a:t>
            </a:r>
            <a:r>
              <a:rPr lang="en-US" altLang="zh-CN" sz="4400" b="1">
                <a:solidFill>
                  <a:srgbClr val="990033"/>
                </a:solidFill>
              </a:rPr>
              <a:t>3</a:t>
            </a:r>
            <a:r>
              <a:rPr lang="zh-CN" altLang="en-US" sz="4400" b="1">
                <a:solidFill>
                  <a:srgbClr val="990033"/>
                </a:solidFill>
              </a:rPr>
              <a:t>）多样性</a:t>
            </a:r>
          </a:p>
          <a:p>
            <a:endParaRPr lang="zh-CN" altLang="en-US" sz="1400" b="1">
              <a:solidFill>
                <a:srgbClr val="FF0000"/>
              </a:solidFill>
            </a:endParaRPr>
          </a:p>
          <a:p>
            <a:pPr>
              <a:spcBef>
                <a:spcPct val="20000"/>
              </a:spcBef>
              <a:buClr>
                <a:schemeClr val="hlink"/>
              </a:buClr>
              <a:buSzPct val="70000"/>
              <a:buFont typeface="Wingdings" pitchFamily="2" charset="2"/>
              <a:buNone/>
            </a:pPr>
            <a:r>
              <a:rPr lang="zh-CN" altLang="en-US" b="1"/>
              <a:t>          </a:t>
            </a:r>
            <a:r>
              <a:rPr lang="zh-CN" altLang="en-US" sz="4400" b="1"/>
              <a:t>不同的社会环境、思想观念、利益需求都会形成不同、乃至截然相反的信念，不同的人，由于众多的原因，会形成各不相同的信念。同一个人的信念也会具有不同层次。</a:t>
            </a:r>
          </a:p>
          <a:p>
            <a:pPr>
              <a:spcBef>
                <a:spcPct val="20000"/>
              </a:spcBef>
              <a:buClr>
                <a:schemeClr val="hlink"/>
              </a:buClr>
              <a:buSzPct val="70000"/>
              <a:buFont typeface="Wingdings" pitchFamily="2" charset="2"/>
              <a:buNone/>
            </a:pPr>
            <a:r>
              <a:rPr lang="zh-CN" altLang="en-US" sz="4400" b="1"/>
              <a:t>         信仰是信念最集中、最高的表现形式，有盲目的信仰和科学的信仰之分。</a:t>
            </a:r>
          </a:p>
          <a:p>
            <a:pPr>
              <a:spcBef>
                <a:spcPct val="20000"/>
              </a:spcBef>
              <a:buClr>
                <a:schemeClr val="hlink"/>
              </a:buClr>
              <a:buSzPct val="70000"/>
              <a:buFont typeface="Wingdings" pitchFamily="2" charset="2"/>
              <a:buNone/>
            </a:pPr>
            <a:endParaRPr lang="zh-CN" altLang="en-US" sz="4400" b="1"/>
          </a:p>
          <a:p>
            <a:pPr>
              <a:spcBef>
                <a:spcPct val="50000"/>
              </a:spcBef>
              <a:buClr>
                <a:schemeClr val="hlink"/>
              </a:buClr>
              <a:buSzPct val="70000"/>
              <a:buFont typeface="Wingdings" pitchFamily="2" charset="2"/>
              <a:buChar char="v"/>
            </a:pPr>
            <a:endParaRPr lang="zh-CN" altLang="en-US" sz="4400" b="1">
              <a:latin typeface="楷体_GB2312" pitchFamily="49" charset="-122"/>
              <a:ea typeface="楷体_GB2312" pitchFamily="49" charset="-122"/>
            </a:endParaRP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Rectangle 4"/>
          <p:cNvSpPr>
            <a:spLocks noChangeArrowheads="1"/>
          </p:cNvSpPr>
          <p:nvPr/>
        </p:nvSpPr>
        <p:spPr bwMode="auto">
          <a:xfrm>
            <a:off x="1584325" y="360363"/>
            <a:ext cx="9186863" cy="1592262"/>
          </a:xfrm>
          <a:prstGeom prst="rect">
            <a:avLst/>
          </a:prstGeom>
          <a:noFill/>
          <a:ln w="9525">
            <a:noFill/>
            <a:miter lim="800000"/>
            <a:headEnd/>
            <a:tailEnd/>
          </a:ln>
        </p:spPr>
        <p:txBody>
          <a:bodyPr lIns="144018" tIns="72009" rIns="144018" bIns="72009">
            <a:spAutoFit/>
          </a:bodyPr>
          <a:lstStyle/>
          <a:p>
            <a:endParaRPr lang="zh-CN" altLang="en-US" sz="4400" b="1">
              <a:solidFill>
                <a:srgbClr val="990033"/>
              </a:solidFill>
            </a:endParaRPr>
          </a:p>
          <a:p>
            <a:r>
              <a:rPr lang="zh-CN" altLang="en-US" sz="5000" b="1">
                <a:solidFill>
                  <a:srgbClr val="990033"/>
                </a:solidFill>
              </a:rPr>
              <a:t>理想与信念的关系</a:t>
            </a:r>
          </a:p>
        </p:txBody>
      </p:sp>
      <p:sp>
        <p:nvSpPr>
          <p:cNvPr id="53250" name="Text Box 5"/>
          <p:cNvSpPr txBox="1">
            <a:spLocks noChangeArrowheads="1"/>
          </p:cNvSpPr>
          <p:nvPr/>
        </p:nvSpPr>
        <p:spPr bwMode="auto">
          <a:xfrm>
            <a:off x="1223963" y="2016125"/>
            <a:ext cx="11226800" cy="7837488"/>
          </a:xfrm>
          <a:prstGeom prst="rect">
            <a:avLst/>
          </a:prstGeom>
          <a:solidFill>
            <a:srgbClr val="CCFFFF">
              <a:alpha val="34901"/>
            </a:srgbClr>
          </a:solidFill>
          <a:ln w="9525">
            <a:noFill/>
            <a:miter lim="800000"/>
            <a:headEnd/>
            <a:tailEnd/>
          </a:ln>
        </p:spPr>
        <p:txBody>
          <a:bodyPr lIns="144018" tIns="72009" rIns="144018" bIns="72009">
            <a:spAutoFit/>
          </a:bodyPr>
          <a:lstStyle/>
          <a:p>
            <a:pPr>
              <a:lnSpc>
                <a:spcPts val="5500"/>
              </a:lnSpc>
            </a:pPr>
            <a:r>
              <a:rPr lang="zh-CN" altLang="en-US" sz="3600">
                <a:latin typeface="微软雅黑" pitchFamily="34" charset="-122"/>
                <a:ea typeface="微软雅黑" pitchFamily="34" charset="-122"/>
              </a:rPr>
              <a:t>这两个概念既有联系又有区别</a:t>
            </a:r>
            <a:r>
              <a:rPr lang="en-US" altLang="zh-CN" sz="3600">
                <a:latin typeface="微软雅黑" pitchFamily="34" charset="-122"/>
                <a:ea typeface="微软雅黑" pitchFamily="34" charset="-122"/>
              </a:rPr>
              <a:t>:</a:t>
            </a:r>
          </a:p>
          <a:p>
            <a:pPr>
              <a:lnSpc>
                <a:spcPts val="5500"/>
              </a:lnSpc>
            </a:pPr>
            <a:endParaRPr lang="en-US" altLang="zh-CN" sz="3600">
              <a:latin typeface="微软雅黑" pitchFamily="34" charset="-122"/>
              <a:ea typeface="微软雅黑" pitchFamily="34" charset="-122"/>
            </a:endParaRPr>
          </a:p>
          <a:p>
            <a:pPr>
              <a:lnSpc>
                <a:spcPts val="5500"/>
              </a:lnSpc>
            </a:pPr>
            <a:r>
              <a:rPr lang="zh-CN" altLang="en-US" sz="3600">
                <a:latin typeface="微软雅黑" pitchFamily="34" charset="-122"/>
                <a:ea typeface="微软雅黑" pitchFamily="34" charset="-122"/>
              </a:rPr>
              <a:t>      首先，理想和信念的内涵有相互交叉之处。 </a:t>
            </a:r>
          </a:p>
          <a:p>
            <a:pPr>
              <a:lnSpc>
                <a:spcPts val="5500"/>
              </a:lnSpc>
            </a:pPr>
            <a:r>
              <a:rPr lang="zh-CN" altLang="en-US" sz="3600">
                <a:latin typeface="微软雅黑" pitchFamily="34" charset="-122"/>
                <a:ea typeface="微软雅黑" pitchFamily="34" charset="-122"/>
              </a:rPr>
              <a:t>      其次，理想和信念的关系极为密切。理想是信念的根据和前提，信念是实现理想的重要保障。 </a:t>
            </a:r>
          </a:p>
          <a:p>
            <a:pPr>
              <a:lnSpc>
                <a:spcPts val="5500"/>
              </a:lnSpc>
            </a:pPr>
            <a:r>
              <a:rPr lang="zh-CN" altLang="en-US" sz="3600">
                <a:latin typeface="微软雅黑" pitchFamily="34" charset="-122"/>
                <a:ea typeface="微软雅黑" pitchFamily="34" charset="-122"/>
              </a:rPr>
              <a:t>      理想和信念毕竟是不可以相互代替的两个概念。这是因为，它们各自的侧重点和作用是不同的。</a:t>
            </a:r>
          </a:p>
          <a:p>
            <a:pPr>
              <a:lnSpc>
                <a:spcPts val="5500"/>
              </a:lnSpc>
            </a:pPr>
            <a:r>
              <a:rPr lang="zh-CN" altLang="en-US" sz="3600">
                <a:latin typeface="微软雅黑" pitchFamily="34" charset="-122"/>
                <a:ea typeface="微软雅黑" pitchFamily="34" charset="-122"/>
              </a:rPr>
              <a:t>      理想重在标志人与奋斗目标之间的关系，主要是指向未来的，为人们的行动指明方向。</a:t>
            </a:r>
          </a:p>
          <a:p>
            <a:pPr>
              <a:lnSpc>
                <a:spcPts val="5500"/>
              </a:lnSpc>
            </a:pPr>
            <a:r>
              <a:rPr lang="zh-CN" altLang="en-US" sz="3600">
                <a:latin typeface="微软雅黑" pitchFamily="34" charset="-122"/>
                <a:ea typeface="微软雅黑" pitchFamily="34" charset="-122"/>
              </a:rPr>
              <a:t>      信念的侧重点在于标志人对事物、观念的看法和</a:t>
            </a:r>
          </a:p>
          <a:p>
            <a:pPr>
              <a:lnSpc>
                <a:spcPts val="5500"/>
              </a:lnSpc>
            </a:pPr>
            <a:r>
              <a:rPr lang="zh-CN" altLang="en-US" sz="3600">
                <a:latin typeface="微软雅黑" pitchFamily="34" charset="-122"/>
                <a:ea typeface="微软雅黑" pitchFamily="34" charset="-122"/>
              </a:rPr>
              <a:t>  态度，主要是面对现实，为人们的行动提供精神支持。</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3" name="Text Box 4"/>
          <p:cNvSpPr txBox="1">
            <a:spLocks noChangeArrowheads="1"/>
          </p:cNvSpPr>
          <p:nvPr/>
        </p:nvSpPr>
        <p:spPr bwMode="auto">
          <a:xfrm>
            <a:off x="1008063" y="1800225"/>
            <a:ext cx="12701587" cy="3008313"/>
          </a:xfrm>
          <a:prstGeom prst="rect">
            <a:avLst/>
          </a:prstGeom>
          <a:noFill/>
          <a:ln w="9525">
            <a:noFill/>
            <a:miter lim="800000"/>
            <a:headEnd/>
            <a:tailEnd/>
          </a:ln>
        </p:spPr>
        <p:txBody>
          <a:bodyPr lIns="144018" tIns="72009" rIns="144018" bIns="72009">
            <a:spAutoFit/>
          </a:bodyPr>
          <a:lstStyle/>
          <a:p>
            <a:pPr>
              <a:spcBef>
                <a:spcPct val="50000"/>
              </a:spcBef>
            </a:pPr>
            <a:r>
              <a:rPr lang="zh-CN" altLang="en-US" b="1"/>
              <a:t> </a:t>
            </a:r>
            <a:r>
              <a:rPr lang="zh-CN" altLang="en-US" sz="5400" b="1">
                <a:latin typeface="微软雅黑" pitchFamily="34" charset="-122"/>
                <a:ea typeface="微软雅黑" pitchFamily="34" charset="-122"/>
              </a:rPr>
              <a:t>二、理想信念的重要意义</a:t>
            </a:r>
          </a:p>
          <a:p>
            <a:pPr>
              <a:spcBef>
                <a:spcPct val="50000"/>
              </a:spcBef>
            </a:pPr>
            <a:r>
              <a:rPr lang="en-US" altLang="zh-CN" sz="4400" b="1">
                <a:solidFill>
                  <a:srgbClr val="990033"/>
                </a:solidFill>
                <a:latin typeface="华文彩云" pitchFamily="2" charset="-122"/>
                <a:ea typeface="华文彩云" pitchFamily="2" charset="-122"/>
              </a:rPr>
              <a:t> </a:t>
            </a:r>
          </a:p>
          <a:p>
            <a:pPr>
              <a:spcBef>
                <a:spcPct val="50000"/>
              </a:spcBef>
            </a:pPr>
            <a:r>
              <a:rPr lang="en-US" altLang="zh-CN" sz="4400" b="1">
                <a:solidFill>
                  <a:srgbClr val="990033"/>
                </a:solidFill>
                <a:latin typeface="华文彩云" pitchFamily="2" charset="-122"/>
                <a:ea typeface="华文彩云" pitchFamily="2" charset="-122"/>
              </a:rPr>
              <a:t> </a:t>
            </a:r>
            <a:r>
              <a:rPr lang="en-US" altLang="zh-CN" sz="4400" b="1">
                <a:solidFill>
                  <a:srgbClr val="990033"/>
                </a:solidFill>
                <a:latin typeface="微软雅黑" pitchFamily="34" charset="-122"/>
                <a:ea typeface="微软雅黑" pitchFamily="34" charset="-122"/>
              </a:rPr>
              <a:t>(</a:t>
            </a:r>
            <a:r>
              <a:rPr lang="zh-CN" altLang="en-US" sz="4400" b="1">
                <a:solidFill>
                  <a:srgbClr val="990033"/>
                </a:solidFill>
                <a:latin typeface="微软雅黑" pitchFamily="34" charset="-122"/>
                <a:ea typeface="微软雅黑" pitchFamily="34" charset="-122"/>
              </a:rPr>
              <a:t>一</a:t>
            </a:r>
            <a:r>
              <a:rPr lang="en-US" altLang="zh-CN" sz="4400" b="1">
                <a:solidFill>
                  <a:srgbClr val="990033"/>
                </a:solidFill>
                <a:latin typeface="微软雅黑" pitchFamily="34" charset="-122"/>
                <a:ea typeface="微软雅黑" pitchFamily="34" charset="-122"/>
              </a:rPr>
              <a:t>)</a:t>
            </a:r>
            <a:r>
              <a:rPr lang="zh-CN" altLang="en-US" sz="4400" b="1">
                <a:solidFill>
                  <a:srgbClr val="990033"/>
                </a:solidFill>
                <a:latin typeface="微软雅黑" pitchFamily="34" charset="-122"/>
                <a:ea typeface="微软雅黑" pitchFamily="34" charset="-122"/>
              </a:rPr>
              <a:t>理想信念的作用</a:t>
            </a:r>
            <a:r>
              <a:rPr lang="zh-CN" altLang="en-US" sz="4400">
                <a:latin typeface="微软雅黑" pitchFamily="34" charset="-122"/>
                <a:ea typeface="微软雅黑" pitchFamily="34" charset="-122"/>
              </a:rPr>
              <a:t>        </a:t>
            </a:r>
          </a:p>
        </p:txBody>
      </p:sp>
      <p:sp>
        <p:nvSpPr>
          <p:cNvPr id="54274" name="内容占位符 4"/>
          <p:cNvSpPr>
            <a:spLocks noGrp="1"/>
          </p:cNvSpPr>
          <p:nvPr>
            <p:ph idx="4294967295"/>
          </p:nvPr>
        </p:nvSpPr>
        <p:spPr>
          <a:xfrm>
            <a:off x="1152525" y="5329238"/>
            <a:ext cx="10945813" cy="3392487"/>
          </a:xfrm>
        </p:spPr>
        <p:txBody>
          <a:bodyPr/>
          <a:lstStyle/>
          <a:p>
            <a:r>
              <a:rPr lang="zh-CN" altLang="en-US" smtClean="0"/>
              <a:t>理想指引人生方向，信念决定事业成败。</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Box 6"/>
          <p:cNvSpPr txBox="1">
            <a:spLocks noChangeArrowheads="1"/>
          </p:cNvSpPr>
          <p:nvPr/>
        </p:nvSpPr>
        <p:spPr bwMode="auto">
          <a:xfrm>
            <a:off x="1530350" y="1090613"/>
            <a:ext cx="11909425" cy="6700837"/>
          </a:xfrm>
          <a:prstGeom prst="rect">
            <a:avLst/>
          </a:prstGeom>
          <a:solidFill>
            <a:srgbClr val="CCFFFF">
              <a:alpha val="42999"/>
            </a:srgbClr>
          </a:solidFill>
          <a:ln w="9525">
            <a:noFill/>
            <a:miter lim="800000"/>
            <a:headEnd/>
            <a:tailEnd/>
          </a:ln>
          <a:effectLst/>
        </p:spPr>
        <p:txBody>
          <a:bodyPr lIns="144018" tIns="72009" rIns="144018" bIns="72009">
            <a:spAutoFit/>
          </a:bodyPr>
          <a:lstStyle/>
          <a:p>
            <a:pPr>
              <a:defRPr/>
            </a:pPr>
            <a:endParaRPr lang="zh-CN" altLang="en-US" b="1" dirty="0">
              <a:ea typeface="宋体" pitchFamily="2" charset="-122"/>
            </a:endParaRPr>
          </a:p>
          <a:p>
            <a:pPr>
              <a:defRPr/>
            </a:pPr>
            <a:r>
              <a:rPr lang="zh-CN" altLang="en-US" sz="5000" b="1" dirty="0">
                <a:ea typeface="宋体" pitchFamily="2" charset="-122"/>
              </a:rPr>
              <a:t> </a:t>
            </a:r>
            <a:r>
              <a:rPr lang="en-US" altLang="zh-CN" sz="5000" b="1" dirty="0">
                <a:ea typeface="宋体" pitchFamily="2" charset="-122"/>
              </a:rPr>
              <a:t>1</a:t>
            </a:r>
            <a:r>
              <a:rPr lang="zh-CN" altLang="en-US" sz="5000" b="1" dirty="0">
                <a:ea typeface="宋体" pitchFamily="2" charset="-122"/>
              </a:rPr>
              <a:t>、理想信念指引奋斗目标</a:t>
            </a:r>
            <a:endParaRPr lang="en-US" altLang="zh-CN" sz="5000" b="1" dirty="0">
              <a:ea typeface="宋体" pitchFamily="2" charset="-122"/>
            </a:endParaRPr>
          </a:p>
          <a:p>
            <a:pPr>
              <a:defRPr/>
            </a:pPr>
            <a:r>
              <a:rPr lang="zh-CN" altLang="en-US" sz="4400" b="1" dirty="0">
                <a:ea typeface="宋体" pitchFamily="2" charset="-122"/>
              </a:rPr>
              <a:t/>
            </a:r>
            <a:br>
              <a:rPr lang="zh-CN" altLang="en-US" sz="4400" b="1" dirty="0">
                <a:ea typeface="宋体" pitchFamily="2" charset="-122"/>
              </a:rPr>
            </a:br>
            <a:r>
              <a:rPr lang="zh-CN" altLang="en-US" sz="4400" b="1" dirty="0">
                <a:ea typeface="宋体" pitchFamily="2" charset="-122"/>
              </a:rPr>
              <a:t>理想信念对青年大学生的成长和人生实践具有导向的作用。 </a:t>
            </a:r>
          </a:p>
          <a:p>
            <a:pPr>
              <a:defRPr/>
            </a:pPr>
            <a:endParaRPr lang="zh-CN" altLang="en-US" b="1" dirty="0">
              <a:ea typeface="宋体" pitchFamily="2" charset="-122"/>
            </a:endParaRPr>
          </a:p>
          <a:p>
            <a:pPr>
              <a:defRPr/>
            </a:pPr>
            <a:r>
              <a:rPr lang="zh-CN" altLang="en-US" dirty="0">
                <a:ea typeface="宋体" pitchFamily="2" charset="-122"/>
              </a:rPr>
              <a:t>         </a:t>
            </a:r>
            <a:r>
              <a:rPr lang="zh-CN" altLang="en-US" b="1" dirty="0">
                <a:ea typeface="宋体" pitchFamily="2" charset="-122"/>
              </a:rPr>
              <a:t>  </a:t>
            </a:r>
            <a:endParaRPr lang="zh-CN" altLang="en-US" b="1" dirty="0">
              <a:solidFill>
                <a:srgbClr val="990099"/>
              </a:solidFill>
              <a:ea typeface="宋体" pitchFamily="2" charset="-122"/>
            </a:endParaRPr>
          </a:p>
          <a:p>
            <a:pPr>
              <a:defRPr/>
            </a:pPr>
            <a:endParaRPr lang="zh-CN" altLang="en-US" dirty="0">
              <a:solidFill>
                <a:srgbClr val="990099"/>
              </a:solidFill>
              <a:ea typeface="宋体" pitchFamily="2" charset="-122"/>
            </a:endParaRPr>
          </a:p>
          <a:p>
            <a:pPr>
              <a:defRPr/>
            </a:pPr>
            <a:r>
              <a:rPr lang="zh-CN" altLang="en-US" dirty="0">
                <a:solidFill>
                  <a:srgbClr val="990099"/>
                </a:solidFill>
                <a:ea typeface="宋体" pitchFamily="2" charset="-122"/>
              </a:rPr>
              <a:t> </a:t>
            </a:r>
            <a:r>
              <a:rPr lang="zh-CN" altLang="en-US" sz="4400" b="1" dirty="0">
                <a:solidFill>
                  <a:schemeClr val="accent2"/>
                </a:solidFill>
                <a:ea typeface="宋体" pitchFamily="2" charset="-122"/>
              </a:rPr>
              <a:t>“志不立，如无舵之舟，无衔之马，飘荡奔逸，终亦何所底乎？”             </a:t>
            </a:r>
            <a:endParaRPr lang="en-US" altLang="zh-CN" sz="4400" b="1" dirty="0">
              <a:solidFill>
                <a:schemeClr val="accent2"/>
              </a:solidFill>
              <a:ea typeface="宋体" pitchFamily="2" charset="-122"/>
            </a:endParaRPr>
          </a:p>
          <a:p>
            <a:pPr>
              <a:defRPr/>
            </a:pPr>
            <a:r>
              <a:rPr lang="en-US" altLang="zh-CN" sz="4400" b="1" dirty="0">
                <a:solidFill>
                  <a:schemeClr val="accent2"/>
                </a:solidFill>
                <a:ea typeface="宋体" pitchFamily="2" charset="-122"/>
              </a:rPr>
              <a:t>                                       ——</a:t>
            </a:r>
            <a:r>
              <a:rPr lang="zh-CN" altLang="en-US" sz="4400" b="1" dirty="0">
                <a:solidFill>
                  <a:schemeClr val="accent2"/>
                </a:solidFill>
                <a:ea typeface="宋体" pitchFamily="2" charset="-122"/>
              </a:rPr>
              <a:t>（明）王守仁</a:t>
            </a:r>
            <a:endParaRPr lang="zh-CN" altLang="en-US" sz="4400" b="1" dirty="0">
              <a:solidFill>
                <a:srgbClr val="990099"/>
              </a:solidFill>
              <a:effectLst>
                <a:outerShdw blurRad="38100" dist="38100" dir="2700000" algn="tl">
                  <a:srgbClr val="000000"/>
                </a:outerShdw>
              </a:effectLst>
              <a:ea typeface="宋体" pitchFamily="2" charset="-122"/>
            </a:endParaRP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1" name="Text Box 3"/>
          <p:cNvSpPr txBox="1">
            <a:spLocks noChangeArrowheads="1"/>
          </p:cNvSpPr>
          <p:nvPr/>
        </p:nvSpPr>
        <p:spPr bwMode="auto">
          <a:xfrm>
            <a:off x="1303338" y="1090613"/>
            <a:ext cx="11906250" cy="6777037"/>
          </a:xfrm>
          <a:prstGeom prst="rect">
            <a:avLst/>
          </a:prstGeom>
          <a:solidFill>
            <a:srgbClr val="CCFFFF">
              <a:alpha val="42999"/>
            </a:srgbClr>
          </a:solidFill>
          <a:ln w="9525">
            <a:noFill/>
            <a:miter lim="800000"/>
            <a:headEnd/>
            <a:tailEnd/>
          </a:ln>
          <a:effectLst/>
        </p:spPr>
        <p:txBody>
          <a:bodyPr lIns="144018" tIns="72009" rIns="144018" bIns="72009">
            <a:spAutoFit/>
          </a:bodyPr>
          <a:lstStyle/>
          <a:p>
            <a:pPr>
              <a:defRPr/>
            </a:pPr>
            <a:endParaRPr lang="en-US" altLang="zh-CN" sz="1300" b="1" dirty="0">
              <a:ea typeface="宋体" pitchFamily="2" charset="-122"/>
            </a:endParaRPr>
          </a:p>
          <a:p>
            <a:pPr>
              <a:defRPr/>
            </a:pPr>
            <a:r>
              <a:rPr lang="en-US" altLang="zh-CN" sz="4400" b="1" dirty="0">
                <a:solidFill>
                  <a:srgbClr val="990033"/>
                </a:solidFill>
                <a:latin typeface="宋体" pitchFamily="2" charset="-122"/>
                <a:ea typeface="宋体" pitchFamily="2" charset="-122"/>
              </a:rPr>
              <a:t>2</a:t>
            </a:r>
            <a:r>
              <a:rPr lang="zh-CN" altLang="en-US" sz="4400" b="1" dirty="0">
                <a:solidFill>
                  <a:srgbClr val="990033"/>
                </a:solidFill>
                <a:latin typeface="宋体" pitchFamily="2" charset="-122"/>
                <a:ea typeface="宋体" pitchFamily="2" charset="-122"/>
              </a:rPr>
              <a:t>、理想信念提供前进动力</a:t>
            </a:r>
          </a:p>
          <a:p>
            <a:pPr>
              <a:defRPr/>
            </a:pPr>
            <a:endParaRPr lang="zh-CN" altLang="en-US" sz="4400" b="1" dirty="0">
              <a:solidFill>
                <a:srgbClr val="990033"/>
              </a:solidFill>
              <a:latin typeface="宋体" pitchFamily="2" charset="-122"/>
              <a:ea typeface="宋体" pitchFamily="2" charset="-122"/>
            </a:endParaRPr>
          </a:p>
          <a:p>
            <a:pPr>
              <a:defRPr/>
            </a:pPr>
            <a:r>
              <a:rPr lang="zh-CN" altLang="en-US" dirty="0">
                <a:ea typeface="宋体" pitchFamily="2" charset="-122"/>
              </a:rPr>
              <a:t>          </a:t>
            </a:r>
            <a:r>
              <a:rPr lang="zh-CN" altLang="en-US" sz="4400" b="1" dirty="0">
                <a:ea typeface="宋体" pitchFamily="2" charset="-122"/>
              </a:rPr>
              <a:t>人生理想形成以后，就会变成人们自觉行为的动机，使人们在行动中产生一种强烈的意志和情感，这种意志和情感来自对人生理想的信念，是人们进行有目的的实践活动的一种强大的力量源泉。</a:t>
            </a:r>
          </a:p>
          <a:p>
            <a:pPr>
              <a:defRPr/>
            </a:pPr>
            <a:endParaRPr lang="zh-CN" altLang="en-US" sz="4400" b="1" dirty="0">
              <a:ea typeface="宋体" pitchFamily="2" charset="-122"/>
            </a:endParaRPr>
          </a:p>
          <a:p>
            <a:pPr>
              <a:spcBef>
                <a:spcPct val="50000"/>
              </a:spcBef>
              <a:buClr>
                <a:srgbClr val="CC9900"/>
              </a:buClr>
              <a:buFont typeface="Wingdings" pitchFamily="2" charset="2"/>
              <a:buNone/>
              <a:defRPr/>
            </a:pPr>
            <a:endParaRPr lang="zh-CN" altLang="en-US" sz="4400" b="1" dirty="0">
              <a:solidFill>
                <a:srgbClr val="990099"/>
              </a:solidFill>
              <a:effectLst>
                <a:outerShdw blurRad="38100" dist="38100" dir="2700000" algn="tl">
                  <a:srgbClr val="000000"/>
                </a:outerShdw>
              </a:effectLst>
              <a:ea typeface="宋体" pitchFamily="2" charset="-122"/>
            </a:endParaRPr>
          </a:p>
        </p:txBody>
      </p:sp>
      <p:pic>
        <p:nvPicPr>
          <p:cNvPr id="232452" name="Picture 4" descr="http://news.zucc.edu.cn/jd/uploadfile/1110290723_1.gif">
            <a:hlinkClick r:id="rId2"/>
          </p:cNvPr>
          <p:cNvPicPr>
            <a:picLocks noChangeAspect="1" noChangeArrowheads="1"/>
          </p:cNvPicPr>
          <p:nvPr/>
        </p:nvPicPr>
        <p:blipFill>
          <a:blip r:embed="rId3" r:link="rId4"/>
          <a:srcRect/>
          <a:stretch>
            <a:fillRect/>
          </a:stretch>
        </p:blipFill>
        <p:spPr bwMode="auto">
          <a:xfrm>
            <a:off x="5953125" y="6080125"/>
            <a:ext cx="6470650" cy="3530600"/>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0" presetClass="entr" presetSubtype="0" fill="hold" nodeType="clickEffect">
                                  <p:stCondLst>
                                    <p:cond delay="0"/>
                                  </p:stCondLst>
                                  <p:childTnLst>
                                    <p:set>
                                      <p:cBhvr>
                                        <p:cTn id="6" dur="1" fill="hold">
                                          <p:stCondLst>
                                            <p:cond delay="0"/>
                                          </p:stCondLst>
                                        </p:cTn>
                                        <p:tgtEl>
                                          <p:spTgt spid="232452"/>
                                        </p:tgtEl>
                                        <p:attrNameLst>
                                          <p:attrName>style.visibility</p:attrName>
                                        </p:attrNameLst>
                                      </p:cBhvr>
                                      <p:to>
                                        <p:strVal val="visible"/>
                                      </p:to>
                                    </p:set>
                                    <p:animEffect transition="in" filter="wedge">
                                      <p:cBhvr>
                                        <p:cTn id="7" dur="2000"/>
                                        <p:tgtEl>
                                          <p:spTgt spid="2324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82" name="Rectangle 2"/>
          <p:cNvSpPr>
            <a:spLocks noGrp="1" noChangeArrowheads="1"/>
          </p:cNvSpPr>
          <p:nvPr>
            <p:ph type="title" idx="4294967295"/>
          </p:nvPr>
        </p:nvSpPr>
        <p:spPr>
          <a:xfrm>
            <a:off x="1441450" y="504825"/>
            <a:ext cx="12960350" cy="1800225"/>
          </a:xfrm>
        </p:spPr>
        <p:txBody>
          <a:bodyPr/>
          <a:lstStyle/>
          <a:p>
            <a:pPr algn="l"/>
            <a:r>
              <a:rPr lang="en-US" altLang="zh-CN" sz="6300" smtClean="0">
                <a:solidFill>
                  <a:srgbClr val="FF6600"/>
                </a:solidFill>
                <a:latin typeface="华文新魏" pitchFamily="2" charset="-122"/>
                <a:ea typeface="华文新魏" pitchFamily="2" charset="-122"/>
              </a:rPr>
              <a:t>3</a:t>
            </a:r>
            <a:r>
              <a:rPr lang="zh-CN" altLang="en-US" sz="6300" smtClean="0">
                <a:solidFill>
                  <a:srgbClr val="FF6600"/>
                </a:solidFill>
                <a:latin typeface="华文新魏" pitchFamily="2" charset="-122"/>
                <a:ea typeface="华文新魏" pitchFamily="2" charset="-122"/>
              </a:rPr>
              <a:t>、理想信念提高精神境界</a:t>
            </a:r>
          </a:p>
        </p:txBody>
      </p:sp>
      <p:sp>
        <p:nvSpPr>
          <p:cNvPr id="57346" name="Rectangle 3"/>
          <p:cNvSpPr>
            <a:spLocks noGrp="1" noChangeArrowheads="1"/>
          </p:cNvSpPr>
          <p:nvPr>
            <p:ph idx="4294967295"/>
          </p:nvPr>
        </p:nvSpPr>
        <p:spPr>
          <a:xfrm>
            <a:off x="7800975" y="3121025"/>
            <a:ext cx="6600825" cy="5202238"/>
          </a:xfrm>
        </p:spPr>
        <p:txBody>
          <a:bodyPr/>
          <a:lstStyle/>
          <a:p>
            <a:pPr>
              <a:lnSpc>
                <a:spcPct val="140000"/>
              </a:lnSpc>
              <a:buFontTx/>
              <a:buNone/>
            </a:pPr>
            <a:r>
              <a:rPr lang="zh-CN" altLang="en-US" b="1" smtClean="0">
                <a:solidFill>
                  <a:schemeClr val="hlink"/>
                </a:solidFill>
              </a:rPr>
              <a:t>   </a:t>
            </a:r>
          </a:p>
          <a:p>
            <a:pPr>
              <a:lnSpc>
                <a:spcPct val="140000"/>
              </a:lnSpc>
              <a:buFontTx/>
              <a:buNone/>
            </a:pPr>
            <a:r>
              <a:rPr lang="zh-CN" altLang="en-US" b="1" smtClean="0">
                <a:solidFill>
                  <a:schemeClr val="hlink"/>
                </a:solidFill>
              </a:rPr>
              <a:t>  </a:t>
            </a:r>
            <a:endParaRPr lang="zh-CN" altLang="en-US" smtClean="0">
              <a:solidFill>
                <a:srgbClr val="9900CC"/>
              </a:solidFill>
            </a:endParaRPr>
          </a:p>
        </p:txBody>
      </p:sp>
      <p:sp>
        <p:nvSpPr>
          <p:cNvPr id="5" name="Text Box 4"/>
          <p:cNvSpPr txBox="1">
            <a:spLocks noChangeArrowheads="1"/>
          </p:cNvSpPr>
          <p:nvPr/>
        </p:nvSpPr>
        <p:spPr bwMode="auto">
          <a:xfrm>
            <a:off x="1439863" y="2160588"/>
            <a:ext cx="12231687" cy="8270875"/>
          </a:xfrm>
          <a:prstGeom prst="rect">
            <a:avLst/>
          </a:prstGeom>
          <a:solidFill>
            <a:srgbClr val="FFCCFF">
              <a:alpha val="50000"/>
            </a:srgbClr>
          </a:solidFill>
          <a:ln w="57150" cmpd="thinThick">
            <a:solidFill>
              <a:srgbClr val="FFCC00"/>
            </a:solidFill>
            <a:miter lim="800000"/>
            <a:headEnd/>
            <a:tailEnd/>
          </a:ln>
          <a:effectLst/>
        </p:spPr>
        <p:txBody>
          <a:bodyPr lIns="144018" tIns="72009" rIns="144018" bIns="72009">
            <a:spAutoFit/>
          </a:bodyPr>
          <a:lstStyle/>
          <a:p>
            <a:pPr>
              <a:defRPr/>
            </a:pPr>
            <a:r>
              <a:rPr lang="zh-CN" altLang="en-US" sz="1300" dirty="0">
                <a:effectLst>
                  <a:outerShdw blurRad="38100" dist="38100" dir="2700000" algn="tl">
                    <a:srgbClr val="FFFFFF"/>
                  </a:outerShdw>
                </a:effectLst>
                <a:ea typeface="宋体" pitchFamily="2" charset="-122"/>
              </a:rPr>
              <a:t>    </a:t>
            </a:r>
            <a:r>
              <a:rPr lang="zh-CN" altLang="en-US" dirty="0">
                <a:effectLst>
                  <a:outerShdw blurRad="38100" dist="38100" dir="2700000" algn="tl">
                    <a:srgbClr val="FFFFFF"/>
                  </a:outerShdw>
                </a:effectLst>
                <a:ea typeface="宋体" pitchFamily="2" charset="-122"/>
              </a:rPr>
              <a:t>       </a:t>
            </a:r>
          </a:p>
          <a:p>
            <a:pPr>
              <a:defRPr/>
            </a:pPr>
            <a:r>
              <a:rPr lang="zh-CN" altLang="en-US" sz="5000" b="1" dirty="0">
                <a:solidFill>
                  <a:srgbClr val="000000"/>
                </a:solidFill>
                <a:effectLst>
                  <a:outerShdw blurRad="38100" dist="38100" dir="2700000" algn="tl">
                    <a:srgbClr val="FFFFFF"/>
                  </a:outerShdw>
                </a:effectLst>
                <a:latin typeface="楷体_GB2312" pitchFamily="49" charset="-122"/>
                <a:ea typeface="楷体_GB2312" pitchFamily="49" charset="-122"/>
              </a:rPr>
              <a:t>人有了物质才能生存</a:t>
            </a:r>
            <a:r>
              <a:rPr lang="zh-CN" altLang="en-US" sz="5000" b="1" dirty="0" smtClean="0">
                <a:solidFill>
                  <a:srgbClr val="000000"/>
                </a:solidFill>
                <a:effectLst>
                  <a:outerShdw blurRad="38100" dist="38100" dir="2700000" algn="tl">
                    <a:srgbClr val="FFFFFF"/>
                  </a:outerShdw>
                </a:effectLst>
                <a:latin typeface="楷体_GB2312" pitchFamily="49" charset="-122"/>
                <a:ea typeface="楷体_GB2312" pitchFamily="49" charset="-122"/>
              </a:rPr>
              <a:t>，有了</a:t>
            </a:r>
            <a:r>
              <a:rPr lang="zh-CN" altLang="en-US" sz="5000" b="1" dirty="0">
                <a:solidFill>
                  <a:srgbClr val="000000"/>
                </a:solidFill>
                <a:effectLst>
                  <a:outerShdw blurRad="38100" dist="38100" dir="2700000" algn="tl">
                    <a:srgbClr val="FFFFFF"/>
                  </a:outerShdw>
                </a:effectLst>
                <a:latin typeface="楷体_GB2312" pitchFamily="49" charset="-122"/>
                <a:ea typeface="楷体_GB2312" pitchFamily="49" charset="-122"/>
              </a:rPr>
              <a:t>理想才谈得上生活。你要了解生存与生活的不同吗？动物生存，而人则生活。 </a:t>
            </a:r>
            <a:endParaRPr lang="en-US" altLang="zh-CN" sz="5000" b="1" dirty="0">
              <a:solidFill>
                <a:srgbClr val="000000"/>
              </a:solidFill>
              <a:effectLst>
                <a:outerShdw blurRad="38100" dist="38100" dir="2700000" algn="tl">
                  <a:srgbClr val="FFFFFF"/>
                </a:outerShdw>
              </a:effectLst>
              <a:latin typeface="楷体_GB2312" pitchFamily="49" charset="-122"/>
              <a:ea typeface="楷体_GB2312" pitchFamily="49" charset="-122"/>
            </a:endParaRPr>
          </a:p>
          <a:p>
            <a:pPr>
              <a:defRPr/>
            </a:pPr>
            <a:r>
              <a:rPr lang="zh-CN" altLang="en-US" sz="5000" b="1" dirty="0">
                <a:solidFill>
                  <a:srgbClr val="000000"/>
                </a:solidFill>
                <a:effectLst>
                  <a:outerShdw blurRad="38100" dist="38100" dir="2700000" algn="tl">
                    <a:srgbClr val="FFFFFF"/>
                  </a:outerShdw>
                </a:effectLst>
                <a:latin typeface="楷体_GB2312" pitchFamily="49" charset="-122"/>
                <a:ea typeface="楷体_GB2312" pitchFamily="49" charset="-122"/>
              </a:rPr>
              <a:t>                   </a:t>
            </a:r>
            <a:r>
              <a:rPr lang="en-US" altLang="zh-CN" sz="5000" b="1" dirty="0">
                <a:solidFill>
                  <a:srgbClr val="000000"/>
                </a:solidFill>
                <a:effectLst>
                  <a:outerShdw blurRad="38100" dist="38100" dir="2700000" algn="tl">
                    <a:srgbClr val="FFFFFF"/>
                  </a:outerShdw>
                </a:effectLst>
                <a:latin typeface="楷体_GB2312" pitchFamily="49" charset="-122"/>
                <a:ea typeface="楷体_GB2312" pitchFamily="49" charset="-122"/>
              </a:rPr>
              <a:t>——</a:t>
            </a:r>
            <a:r>
              <a:rPr lang="zh-CN" altLang="en-US" sz="5000" b="1" dirty="0">
                <a:solidFill>
                  <a:srgbClr val="000000"/>
                </a:solidFill>
                <a:effectLst>
                  <a:outerShdw blurRad="38100" dist="38100" dir="2700000" algn="tl">
                    <a:srgbClr val="FFFFFF"/>
                  </a:outerShdw>
                </a:effectLst>
                <a:latin typeface="楷体_GB2312" pitchFamily="49" charset="-122"/>
                <a:ea typeface="楷体_GB2312" pitchFamily="49" charset="-122"/>
              </a:rPr>
              <a:t>雨果</a:t>
            </a:r>
            <a:endParaRPr lang="en-US" altLang="zh-CN" sz="5000" b="1" dirty="0">
              <a:solidFill>
                <a:srgbClr val="000000"/>
              </a:solidFill>
              <a:effectLst>
                <a:outerShdw blurRad="38100" dist="38100" dir="2700000" algn="tl">
                  <a:srgbClr val="FFFFFF"/>
                </a:outerShdw>
              </a:effectLst>
              <a:latin typeface="楷体_GB2312" pitchFamily="49" charset="-122"/>
              <a:ea typeface="楷体_GB2312" pitchFamily="49" charset="-122"/>
            </a:endParaRPr>
          </a:p>
          <a:p>
            <a:pPr>
              <a:defRPr/>
            </a:pPr>
            <a:r>
              <a:rPr lang="en-US" altLang="zh-CN" sz="5000" b="1" dirty="0">
                <a:solidFill>
                  <a:srgbClr val="000000"/>
                </a:solidFill>
                <a:effectLst>
                  <a:outerShdw blurRad="38100" dist="38100" dir="2700000" algn="tl">
                    <a:srgbClr val="FFFFFF"/>
                  </a:outerShdw>
                </a:effectLst>
                <a:latin typeface="楷体_GB2312" pitchFamily="49" charset="-122"/>
                <a:ea typeface="楷体_GB2312" pitchFamily="49" charset="-122"/>
              </a:rPr>
              <a:t>　　　　　　　　　　　　　 　        </a:t>
            </a:r>
            <a:r>
              <a:rPr lang="zh-CN" altLang="en-US" sz="5000" b="1" dirty="0">
                <a:solidFill>
                  <a:srgbClr val="000000"/>
                </a:solidFill>
                <a:effectLst>
                  <a:outerShdw blurRad="38100" dist="38100" dir="2700000" algn="tl">
                    <a:srgbClr val="FFFFFF"/>
                  </a:outerShdw>
                </a:effectLst>
                <a:latin typeface="楷体_GB2312" pitchFamily="49" charset="-122"/>
                <a:ea typeface="楷体_GB2312" pitchFamily="49" charset="-122"/>
              </a:rPr>
              <a:t>                </a:t>
            </a:r>
            <a:endParaRPr lang="en-US" altLang="zh-CN" sz="5000" b="1" dirty="0">
              <a:solidFill>
                <a:srgbClr val="000000"/>
              </a:solidFill>
              <a:effectLst>
                <a:outerShdw blurRad="38100" dist="38100" dir="2700000" algn="tl">
                  <a:srgbClr val="FFFFFF"/>
                </a:outerShdw>
              </a:effectLst>
              <a:latin typeface="楷体_GB2312" pitchFamily="49" charset="-122"/>
              <a:ea typeface="楷体_GB2312" pitchFamily="49" charset="-122"/>
            </a:endParaRPr>
          </a:p>
          <a:p>
            <a:pPr>
              <a:defRPr/>
            </a:pPr>
            <a:r>
              <a:rPr lang="zh-CN" altLang="en-US" sz="5000" b="1" dirty="0">
                <a:solidFill>
                  <a:srgbClr val="000000"/>
                </a:solidFill>
                <a:effectLst>
                  <a:outerShdw blurRad="38100" dist="38100" dir="2700000" algn="tl">
                    <a:srgbClr val="FFFFFF"/>
                  </a:outerShdw>
                </a:effectLst>
                <a:latin typeface="楷体_GB2312" pitchFamily="49" charset="-122"/>
                <a:ea typeface="楷体_GB2312" pitchFamily="49" charset="-122"/>
              </a:rPr>
              <a:t> 我从来不把安逸和享乐看作生活的本身</a:t>
            </a:r>
            <a:r>
              <a:rPr lang="en-US" altLang="zh-CN" sz="5000" b="1" dirty="0">
                <a:solidFill>
                  <a:srgbClr val="000000"/>
                </a:solidFill>
                <a:effectLst>
                  <a:outerShdw blurRad="38100" dist="38100" dir="2700000" algn="tl">
                    <a:srgbClr val="FFFFFF"/>
                  </a:outerShdw>
                </a:effectLst>
                <a:latin typeface="楷体_GB2312" pitchFamily="49" charset="-122"/>
                <a:ea typeface="楷体_GB2312" pitchFamily="49" charset="-122"/>
              </a:rPr>
              <a:t>——</a:t>
            </a:r>
            <a:r>
              <a:rPr lang="zh-CN" altLang="en-US" sz="5000" b="1" dirty="0">
                <a:solidFill>
                  <a:srgbClr val="000000"/>
                </a:solidFill>
                <a:effectLst>
                  <a:outerShdw blurRad="38100" dist="38100" dir="2700000" algn="tl">
                    <a:srgbClr val="FFFFFF"/>
                  </a:outerShdw>
                </a:effectLst>
                <a:latin typeface="楷体_GB2312" pitchFamily="49" charset="-122"/>
                <a:ea typeface="楷体_GB2312" pitchFamily="49" charset="-122"/>
              </a:rPr>
              <a:t>这种伦理基础，我把它叫做猪的理想。</a:t>
            </a:r>
            <a:endParaRPr lang="en-US" altLang="zh-CN" sz="5000" b="1" dirty="0">
              <a:solidFill>
                <a:srgbClr val="000000"/>
              </a:solidFill>
              <a:effectLst>
                <a:outerShdw blurRad="38100" dist="38100" dir="2700000" algn="tl">
                  <a:srgbClr val="FFFFFF"/>
                </a:outerShdw>
              </a:effectLst>
              <a:latin typeface="楷体_GB2312" pitchFamily="49" charset="-122"/>
              <a:ea typeface="楷体_GB2312" pitchFamily="49" charset="-122"/>
            </a:endParaRPr>
          </a:p>
          <a:p>
            <a:pPr>
              <a:defRPr/>
            </a:pPr>
            <a:r>
              <a:rPr lang="zh-CN" altLang="en-US" sz="5000" b="1" dirty="0">
                <a:solidFill>
                  <a:srgbClr val="000000"/>
                </a:solidFill>
                <a:effectLst>
                  <a:outerShdw blurRad="38100" dist="38100" dir="2700000" algn="tl">
                    <a:srgbClr val="FFFFFF"/>
                  </a:outerShdw>
                </a:effectLst>
                <a:latin typeface="楷体_GB2312" pitchFamily="49" charset="-122"/>
                <a:ea typeface="楷体_GB2312" pitchFamily="49" charset="-122"/>
              </a:rPr>
              <a:t>                  </a:t>
            </a:r>
            <a:r>
              <a:rPr lang="en-US" altLang="zh-CN" sz="5000" b="1" dirty="0">
                <a:solidFill>
                  <a:srgbClr val="000000"/>
                </a:solidFill>
                <a:effectLst>
                  <a:outerShdw blurRad="38100" dist="38100" dir="2700000" algn="tl">
                    <a:srgbClr val="FFFFFF"/>
                  </a:outerShdw>
                </a:effectLst>
                <a:latin typeface="楷体_GB2312" pitchFamily="49" charset="-122"/>
                <a:ea typeface="楷体_GB2312" pitchFamily="49" charset="-122"/>
              </a:rPr>
              <a:t>——</a:t>
            </a:r>
            <a:r>
              <a:rPr lang="zh-CN" altLang="en-US" sz="5000" b="1" dirty="0">
                <a:solidFill>
                  <a:srgbClr val="000000"/>
                </a:solidFill>
                <a:effectLst>
                  <a:outerShdw blurRad="38100" dist="38100" dir="2700000" algn="tl">
                    <a:srgbClr val="FFFFFF"/>
                  </a:outerShdw>
                </a:effectLst>
                <a:latin typeface="楷体_GB2312" pitchFamily="49" charset="-122"/>
                <a:ea typeface="楷体_GB2312" pitchFamily="49" charset="-122"/>
              </a:rPr>
              <a:t>爱因斯坦</a:t>
            </a:r>
          </a:p>
          <a:p>
            <a:pPr>
              <a:defRPr/>
            </a:pPr>
            <a:endParaRPr lang="zh-CN" altLang="en-US" sz="5000" b="1" dirty="0">
              <a:latin typeface="宋体" pitchFamily="2" charset="-122"/>
              <a:ea typeface="宋体" pitchFamily="2" charset="-122"/>
            </a:endParaRPr>
          </a:p>
          <a:p>
            <a:pPr>
              <a:defRPr/>
            </a:pPr>
            <a:r>
              <a:rPr lang="zh-CN" altLang="en-US" sz="5000" b="1" i="1" dirty="0">
                <a:solidFill>
                  <a:schemeClr val="tx2"/>
                </a:solidFill>
                <a:effectLst>
                  <a:outerShdw blurRad="38100" dist="38100" dir="2700000" algn="tl">
                    <a:srgbClr val="FFFFFF"/>
                  </a:outerShdw>
                </a:effectLst>
                <a:ea typeface="宋体" pitchFamily="2" charset="-122"/>
              </a:rPr>
              <a:t> </a:t>
            </a:r>
            <a:endParaRPr lang="zh-CN" altLang="en-US" sz="5000" b="1" dirty="0">
              <a:solidFill>
                <a:schemeClr val="tx2"/>
              </a:solidFill>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childTnLst>
                                    <p:set>
                                      <p:cBhvr>
                                        <p:cTn id="6" dur="1" fill="hold">
                                          <p:stCondLst>
                                            <p:cond delay="0"/>
                                          </p:stCondLst>
                                        </p:cTn>
                                        <p:tgtEl>
                                          <p:spTgt spid="276482"/>
                                        </p:tgtEl>
                                        <p:attrNameLst>
                                          <p:attrName>style.visibility</p:attrName>
                                        </p:attrNameLst>
                                      </p:cBhvr>
                                      <p:to>
                                        <p:strVal val="visible"/>
                                      </p:to>
                                    </p:set>
                                    <p:anim calcmode="lin" valueType="num">
                                      <p:cBhvr>
                                        <p:cTn id="7" dur="500" fill="hold"/>
                                        <p:tgtEl>
                                          <p:spTgt spid="276482"/>
                                        </p:tgtEl>
                                        <p:attrNameLst>
                                          <p:attrName>ppt_w</p:attrName>
                                        </p:attrNameLst>
                                      </p:cBhvr>
                                      <p:tavLst>
                                        <p:tav tm="0">
                                          <p:val>
                                            <p:fltVal val="0"/>
                                          </p:val>
                                        </p:tav>
                                        <p:tav tm="100000">
                                          <p:val>
                                            <p:strVal val="#ppt_w"/>
                                          </p:val>
                                        </p:tav>
                                      </p:tavLst>
                                    </p:anim>
                                    <p:anim calcmode="lin" valueType="num">
                                      <p:cBhvr>
                                        <p:cTn id="8" dur="500" fill="hold"/>
                                        <p:tgtEl>
                                          <p:spTgt spid="276482"/>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6482"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noChangeArrowheads="1"/>
          </p:cNvSpPr>
          <p:nvPr>
            <p:ph idx="1"/>
          </p:nvPr>
        </p:nvSpPr>
        <p:spPr>
          <a:xfrm>
            <a:off x="622300" y="977900"/>
            <a:ext cx="13452475" cy="8609013"/>
          </a:xfrm>
        </p:spPr>
        <p:txBody>
          <a:bodyPr/>
          <a:lstStyle/>
          <a:p>
            <a:pPr>
              <a:lnSpc>
                <a:spcPct val="80000"/>
              </a:lnSpc>
            </a:pPr>
            <a:r>
              <a:rPr lang="zh-CN" altLang="en-US" b="1" smtClean="0">
                <a:solidFill>
                  <a:srgbClr val="FF3300"/>
                </a:solidFill>
                <a:ea typeface="华文行楷" pitchFamily="2" charset="-122"/>
              </a:rPr>
              <a:t>哈佛大学一项关于目标对人生影响的调查</a:t>
            </a:r>
          </a:p>
          <a:p>
            <a:pPr>
              <a:lnSpc>
                <a:spcPct val="80000"/>
              </a:lnSpc>
              <a:buFontTx/>
              <a:buNone/>
            </a:pPr>
            <a:r>
              <a:rPr lang="zh-CN" altLang="en-US" sz="4400" b="1" smtClean="0">
                <a:latin typeface="方正姚体" pitchFamily="2" charset="-122"/>
                <a:ea typeface="方正姚体" pitchFamily="2" charset="-122"/>
              </a:rPr>
              <a:t> 对象：一群智力、学历、环境等都差不多的年轻人</a:t>
            </a:r>
          </a:p>
          <a:p>
            <a:pPr>
              <a:lnSpc>
                <a:spcPct val="80000"/>
              </a:lnSpc>
              <a:buFontTx/>
              <a:buNone/>
            </a:pPr>
            <a:r>
              <a:rPr lang="zh-CN" altLang="en-US" sz="4400" b="1" smtClean="0">
                <a:latin typeface="方正姚体" pitchFamily="2" charset="-122"/>
                <a:ea typeface="方正姚体" pitchFamily="2" charset="-122"/>
              </a:rPr>
              <a:t> 时间：</a:t>
            </a:r>
            <a:r>
              <a:rPr lang="en-US" altLang="zh-CN" sz="4400" b="1" smtClean="0">
                <a:latin typeface="方正姚体" pitchFamily="2" charset="-122"/>
                <a:ea typeface="方正姚体" pitchFamily="2" charset="-122"/>
              </a:rPr>
              <a:t>25</a:t>
            </a:r>
            <a:r>
              <a:rPr lang="zh-CN" altLang="en-US" sz="4400" b="1" smtClean="0">
                <a:latin typeface="方正姚体" pitchFamily="2" charset="-122"/>
                <a:ea typeface="方正姚体" pitchFamily="2" charset="-122"/>
              </a:rPr>
              <a:t>年的跟踪调查</a:t>
            </a:r>
          </a:p>
          <a:p>
            <a:pPr>
              <a:lnSpc>
                <a:spcPct val="80000"/>
              </a:lnSpc>
              <a:buFontTx/>
              <a:buNone/>
            </a:pPr>
            <a:r>
              <a:rPr lang="zh-CN" altLang="en-US" sz="4400" b="1" smtClean="0">
                <a:latin typeface="方正姚体" pitchFamily="2" charset="-122"/>
                <a:ea typeface="方正姚体" pitchFamily="2" charset="-122"/>
              </a:rPr>
              <a:t> 调查结果：</a:t>
            </a:r>
          </a:p>
          <a:p>
            <a:pPr>
              <a:lnSpc>
                <a:spcPct val="80000"/>
              </a:lnSpc>
              <a:buFontTx/>
              <a:buNone/>
            </a:pPr>
            <a:r>
              <a:rPr lang="zh-CN" altLang="en-US" sz="3200" b="1" smtClean="0">
                <a:latin typeface="幼圆" pitchFamily="49" charset="-122"/>
                <a:ea typeface="幼圆" pitchFamily="49" charset="-122"/>
              </a:rPr>
              <a:t>  </a:t>
            </a:r>
          </a:p>
          <a:p>
            <a:pPr>
              <a:lnSpc>
                <a:spcPct val="80000"/>
              </a:lnSpc>
              <a:buFontTx/>
              <a:buNone/>
            </a:pPr>
            <a:r>
              <a:rPr lang="zh-CN" altLang="en-US" sz="3800" b="1" smtClean="0">
                <a:latin typeface="幼圆" pitchFamily="49" charset="-122"/>
                <a:ea typeface="幼圆" pitchFamily="49" charset="-122"/>
              </a:rPr>
              <a:t>   </a:t>
            </a:r>
            <a:r>
              <a:rPr lang="en-US" altLang="zh-CN" sz="3800" b="1" smtClean="0">
                <a:latin typeface="幼圆" pitchFamily="49" charset="-122"/>
                <a:ea typeface="幼圆" pitchFamily="49" charset="-122"/>
              </a:rPr>
              <a:t>27%          60%         10%            3%</a:t>
            </a:r>
          </a:p>
          <a:p>
            <a:pPr>
              <a:lnSpc>
                <a:spcPct val="80000"/>
              </a:lnSpc>
              <a:buFontTx/>
              <a:buNone/>
            </a:pPr>
            <a:r>
              <a:rPr lang="en-US" altLang="zh-CN" sz="3800" b="1" smtClean="0">
                <a:latin typeface="幼圆" pitchFamily="49" charset="-122"/>
                <a:ea typeface="幼圆" pitchFamily="49" charset="-122"/>
              </a:rPr>
              <a:t> </a:t>
            </a:r>
            <a:r>
              <a:rPr lang="zh-CN" altLang="en-US" sz="3800" b="1" smtClean="0">
                <a:latin typeface="幼圆" pitchFamily="49" charset="-122"/>
                <a:ea typeface="幼圆" pitchFamily="49" charset="-122"/>
              </a:rPr>
              <a:t>没有目标    目标模糊    有比较清晰      有十分清晰              </a:t>
            </a:r>
          </a:p>
          <a:p>
            <a:pPr>
              <a:lnSpc>
                <a:spcPct val="80000"/>
              </a:lnSpc>
              <a:buFontTx/>
              <a:buNone/>
            </a:pPr>
            <a:r>
              <a:rPr lang="zh-CN" altLang="en-US" sz="3800" b="1" smtClean="0">
                <a:latin typeface="幼圆" pitchFamily="49" charset="-122"/>
                <a:ea typeface="幼圆" pitchFamily="49" charset="-122"/>
              </a:rPr>
              <a:t>                         的短期目标      的长期目标</a:t>
            </a:r>
          </a:p>
          <a:p>
            <a:pPr>
              <a:lnSpc>
                <a:spcPct val="80000"/>
              </a:lnSpc>
              <a:buFontTx/>
              <a:buNone/>
            </a:pPr>
            <a:endParaRPr lang="zh-CN" altLang="en-US" sz="3800" b="1" smtClean="0">
              <a:latin typeface="幼圆" pitchFamily="49" charset="-122"/>
              <a:ea typeface="幼圆" pitchFamily="49" charset="-122"/>
            </a:endParaRPr>
          </a:p>
          <a:p>
            <a:pPr>
              <a:lnSpc>
                <a:spcPct val="80000"/>
              </a:lnSpc>
              <a:buFontTx/>
              <a:buNone/>
            </a:pPr>
            <a:r>
              <a:rPr lang="zh-CN" altLang="en-US" sz="3800" b="1" smtClean="0">
                <a:latin typeface="幼圆" pitchFamily="49" charset="-122"/>
                <a:ea typeface="幼圆" pitchFamily="49" charset="-122"/>
              </a:rPr>
              <a:t> 常常失业，   安稳工作    各行业专业     创业者、领袖</a:t>
            </a:r>
          </a:p>
          <a:p>
            <a:pPr>
              <a:lnSpc>
                <a:spcPct val="80000"/>
              </a:lnSpc>
              <a:buFontTx/>
              <a:buNone/>
            </a:pPr>
            <a:r>
              <a:rPr lang="zh-CN" altLang="en-US" sz="3800" b="1" smtClean="0">
                <a:latin typeface="幼圆" pitchFamily="49" charset="-122"/>
                <a:ea typeface="幼圆" pitchFamily="49" charset="-122"/>
              </a:rPr>
              <a:t> 社会救济，   和生活，    人士           精英</a:t>
            </a:r>
          </a:p>
          <a:p>
            <a:pPr>
              <a:lnSpc>
                <a:spcPct val="80000"/>
              </a:lnSpc>
              <a:buFontTx/>
              <a:buNone/>
            </a:pPr>
            <a:r>
              <a:rPr lang="zh-CN" altLang="en-US" sz="3800" b="1" smtClean="0">
                <a:latin typeface="幼圆" pitchFamily="49" charset="-122"/>
                <a:ea typeface="幼圆" pitchFamily="49" charset="-122"/>
              </a:rPr>
              <a:t> 抱怨社会     没什么特</a:t>
            </a:r>
          </a:p>
          <a:p>
            <a:pPr>
              <a:lnSpc>
                <a:spcPct val="80000"/>
              </a:lnSpc>
              <a:buFontTx/>
              <a:buNone/>
            </a:pPr>
            <a:r>
              <a:rPr lang="zh-CN" altLang="en-US" sz="3800" b="1" smtClean="0">
                <a:latin typeface="幼圆" pitchFamily="49" charset="-122"/>
                <a:ea typeface="幼圆" pitchFamily="49" charset="-122"/>
              </a:rPr>
              <a:t>              别成绩</a:t>
            </a:r>
            <a:endParaRPr lang="zh-CN" altLang="en-US" sz="3800" b="1" smtClean="0">
              <a:solidFill>
                <a:srgbClr val="CC3300"/>
              </a:solidFill>
              <a:latin typeface="华文行楷" pitchFamily="2" charset="-122"/>
              <a:ea typeface="华文行楷" pitchFamily="2" charset="-122"/>
            </a:endParaRPr>
          </a:p>
        </p:txBody>
      </p:sp>
    </p:spTree>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530" name="Rectangle 2"/>
          <p:cNvSpPr>
            <a:spLocks noGrp="1" noChangeArrowheads="1"/>
          </p:cNvSpPr>
          <p:nvPr>
            <p:ph sz="half" idx="1"/>
          </p:nvPr>
        </p:nvSpPr>
        <p:spPr>
          <a:xfrm>
            <a:off x="720725" y="600075"/>
            <a:ext cx="6359525" cy="9048750"/>
          </a:xfrm>
        </p:spPr>
        <p:txBody>
          <a:bodyPr/>
          <a:lstStyle/>
          <a:p>
            <a:r>
              <a:rPr lang="en-US" altLang="zh-CN" sz="5000" b="1" smtClean="0">
                <a:solidFill>
                  <a:srgbClr val="0000FF"/>
                </a:solidFill>
                <a:ea typeface="楷体_GB2312" pitchFamily="49" charset="-122"/>
              </a:rPr>
              <a:t>2004</a:t>
            </a:r>
            <a:r>
              <a:rPr lang="zh-CN" altLang="en-US" sz="5000" b="1" smtClean="0">
                <a:solidFill>
                  <a:srgbClr val="0000FF"/>
                </a:solidFill>
                <a:ea typeface="楷体_GB2312" pitchFamily="49" charset="-122"/>
              </a:rPr>
              <a:t>年马加爵案件</a:t>
            </a:r>
          </a:p>
          <a:p>
            <a:r>
              <a:rPr lang="zh-CN" altLang="en-US" sz="5000" b="1" smtClean="0">
                <a:ea typeface="楷体_GB2312" pitchFamily="49" charset="-122"/>
              </a:rPr>
              <a:t>马加爵在行刑前接受记者采访时说：“我觉得没有理想是我人生最大的失败。。。”那是他回首二十多年生命历程所做的最后感悟，每一字都显得格外的沉重。</a:t>
            </a:r>
          </a:p>
        </p:txBody>
      </p:sp>
      <p:pic>
        <p:nvPicPr>
          <p:cNvPr id="278531" name="Picture 3" descr="11671797_186443"/>
          <p:cNvPicPr>
            <a:picLocks noChangeAspect="1" noChangeArrowheads="1"/>
          </p:cNvPicPr>
          <p:nvPr/>
        </p:nvPicPr>
        <p:blipFill>
          <a:blip r:embed="rId2"/>
          <a:srcRect/>
          <a:stretch>
            <a:fillRect/>
          </a:stretch>
        </p:blipFill>
        <p:spPr bwMode="auto">
          <a:xfrm>
            <a:off x="7440613" y="1800225"/>
            <a:ext cx="6521450" cy="7710488"/>
          </a:xfrm>
          <a:prstGeom prst="rect">
            <a:avLst/>
          </a:prstGeom>
          <a:noFill/>
          <a:ln w="9525">
            <a:noFill/>
            <a:miter lim="800000"/>
            <a:headEnd/>
            <a:tailEnd/>
          </a:ln>
        </p:spPr>
      </p:pic>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8531"/>
                                        </p:tgtEl>
                                        <p:attrNameLst>
                                          <p:attrName>style.visibility</p:attrName>
                                        </p:attrNameLst>
                                      </p:cBhvr>
                                      <p:to>
                                        <p:strVal val="visible"/>
                                      </p:to>
                                    </p:set>
                                    <p:anim calcmode="lin" valueType="num">
                                      <p:cBhvr additive="base">
                                        <p:cTn id="7" dur="1000" fill="hold"/>
                                        <p:tgtEl>
                                          <p:spTgt spid="278531"/>
                                        </p:tgtEl>
                                        <p:attrNameLst>
                                          <p:attrName>ppt_x</p:attrName>
                                        </p:attrNameLst>
                                      </p:cBhvr>
                                      <p:tavLst>
                                        <p:tav tm="0">
                                          <p:val>
                                            <p:strVal val="#ppt_x"/>
                                          </p:val>
                                        </p:tav>
                                        <p:tav tm="100000">
                                          <p:val>
                                            <p:strVal val="#ppt_x"/>
                                          </p:val>
                                        </p:tav>
                                      </p:tavLst>
                                    </p:anim>
                                    <p:anim calcmode="lin" valueType="num">
                                      <p:cBhvr additive="base">
                                        <p:cTn id="8" dur="1000" fill="hold"/>
                                        <p:tgtEl>
                                          <p:spTgt spid="27853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3" presetClass="entr" presetSubtype="10" fill="hold" nodeType="clickEffect">
                                  <p:stCondLst>
                                    <p:cond delay="0"/>
                                  </p:stCondLst>
                                  <p:childTnLst>
                                    <p:set>
                                      <p:cBhvr>
                                        <p:cTn id="12" dur="1" fill="hold">
                                          <p:stCondLst>
                                            <p:cond delay="0"/>
                                          </p:stCondLst>
                                        </p:cTn>
                                        <p:tgtEl>
                                          <p:spTgt spid="278530">
                                            <p:txEl>
                                              <p:pRg st="1" end="1"/>
                                            </p:txEl>
                                          </p:spTgt>
                                        </p:tgtEl>
                                        <p:attrNameLst>
                                          <p:attrName>style.visibility</p:attrName>
                                        </p:attrNameLst>
                                      </p:cBhvr>
                                      <p:to>
                                        <p:strVal val="visible"/>
                                      </p:to>
                                    </p:set>
                                    <p:animEffect transition="in" filter="blinds(horizontal)">
                                      <p:cBhvr>
                                        <p:cTn id="13" dur="1000"/>
                                        <p:tgtEl>
                                          <p:spTgt spid="278530">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7" name="Picture 3" descr="图片5"/>
          <p:cNvPicPr>
            <a:picLocks noChangeAspect="1" noChangeArrowheads="1"/>
          </p:cNvPicPr>
          <p:nvPr/>
        </p:nvPicPr>
        <p:blipFill>
          <a:blip r:embed="rId2"/>
          <a:srcRect/>
          <a:stretch>
            <a:fillRect/>
          </a:stretch>
        </p:blipFill>
        <p:spPr bwMode="auto">
          <a:xfrm>
            <a:off x="0" y="-3175"/>
            <a:ext cx="14401800" cy="10804525"/>
          </a:xfrm>
          <a:prstGeom prst="rect">
            <a:avLst/>
          </a:prstGeom>
          <a:noFill/>
          <a:ln w="9525">
            <a:noFill/>
            <a:miter lim="800000"/>
            <a:headEnd/>
            <a:tailEnd/>
          </a:ln>
        </p:spPr>
      </p:pic>
      <p:sp>
        <p:nvSpPr>
          <p:cNvPr id="279554" name="Rectangle 2"/>
          <p:cNvSpPr>
            <a:spLocks noGrp="1" noChangeArrowheads="1"/>
          </p:cNvSpPr>
          <p:nvPr>
            <p:ph idx="1"/>
          </p:nvPr>
        </p:nvSpPr>
        <p:spPr>
          <a:xfrm>
            <a:off x="3797300" y="638175"/>
            <a:ext cx="10247313" cy="8645525"/>
          </a:xfrm>
        </p:spPr>
        <p:txBody>
          <a:bodyPr/>
          <a:lstStyle/>
          <a:p>
            <a:pPr>
              <a:lnSpc>
                <a:spcPct val="90000"/>
              </a:lnSpc>
            </a:pPr>
            <a:r>
              <a:rPr lang="zh-CN" altLang="en-US" sz="6300" smtClean="0">
                <a:solidFill>
                  <a:srgbClr val="FFFFFF"/>
                </a:solidFill>
                <a:ea typeface="华文行楷" pitchFamily="2" charset="-122"/>
              </a:rPr>
              <a:t>马加爵案的启示：</a:t>
            </a:r>
          </a:p>
          <a:p>
            <a:pPr>
              <a:lnSpc>
                <a:spcPct val="90000"/>
              </a:lnSpc>
            </a:pPr>
            <a:r>
              <a:rPr lang="zh-CN" altLang="en-US" sz="5700" smtClean="0">
                <a:solidFill>
                  <a:srgbClr val="FFFFFF"/>
                </a:solidFill>
                <a:ea typeface="华文新魏" pitchFamily="2" charset="-122"/>
              </a:rPr>
              <a:t>一个没有理想而胸无大志的人，会很容易陷入琐碎小事之中，斤斤计较。</a:t>
            </a:r>
          </a:p>
          <a:p>
            <a:pPr>
              <a:lnSpc>
                <a:spcPct val="90000"/>
              </a:lnSpc>
            </a:pPr>
            <a:r>
              <a:rPr lang="zh-CN" altLang="en-US" sz="5700" smtClean="0">
                <a:solidFill>
                  <a:srgbClr val="FFFFFF"/>
                </a:solidFill>
                <a:ea typeface="华文新魏" pitchFamily="2" charset="-122"/>
              </a:rPr>
              <a:t>一种真正的教育，是在于让受教育的人看见善的理念，就是可以辨是非、识善恶、鉴美丑。</a:t>
            </a:r>
          </a:p>
          <a:p>
            <a:pPr>
              <a:lnSpc>
                <a:spcPct val="90000"/>
              </a:lnSpc>
            </a:pPr>
            <a:r>
              <a:rPr lang="zh-CN" altLang="en-US" sz="5700" smtClean="0">
                <a:solidFill>
                  <a:srgbClr val="FFFFFF"/>
                </a:solidFill>
                <a:ea typeface="华文新魏" pitchFamily="2" charset="-122"/>
              </a:rPr>
              <a:t>在人生可塑性最强的大学时期，要注重自身价值理念的培育，注重“灵商”的培育。</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0" presetClass="entr" presetSubtype="0" fill="hold" nodeType="clickEffect">
                                  <p:stCondLst>
                                    <p:cond delay="0"/>
                                  </p:stCondLst>
                                  <p:childTnLst>
                                    <p:set>
                                      <p:cBhvr>
                                        <p:cTn id="6" dur="1" fill="hold">
                                          <p:stCondLst>
                                            <p:cond delay="0"/>
                                          </p:stCondLst>
                                        </p:cTn>
                                        <p:tgtEl>
                                          <p:spTgt spid="279554">
                                            <p:txEl>
                                              <p:pRg st="0" end="0"/>
                                            </p:txEl>
                                          </p:spTgt>
                                        </p:tgtEl>
                                        <p:attrNameLst>
                                          <p:attrName>style.visibility</p:attrName>
                                        </p:attrNameLst>
                                      </p:cBhvr>
                                      <p:to>
                                        <p:strVal val="visible"/>
                                      </p:to>
                                    </p:set>
                                    <p:animEffect transition="in" filter="fade">
                                      <p:cBhvr>
                                        <p:cTn id="7" dur="800" decel="100000"/>
                                        <p:tgtEl>
                                          <p:spTgt spid="279554">
                                            <p:txEl>
                                              <p:pRg st="0" end="0"/>
                                            </p:txEl>
                                          </p:spTgt>
                                        </p:tgtEl>
                                      </p:cBhvr>
                                    </p:animEffect>
                                    <p:anim calcmode="lin" valueType="num">
                                      <p:cBhvr>
                                        <p:cTn id="8" dur="800" decel="100000" fill="hold"/>
                                        <p:tgtEl>
                                          <p:spTgt spid="279554">
                                            <p:txEl>
                                              <p:pRg st="0" end="0"/>
                                            </p:txEl>
                                          </p:spTgt>
                                        </p:tgtEl>
                                        <p:attrNameLst>
                                          <p:attrName>style.rotation</p:attrName>
                                        </p:attrNameLst>
                                      </p:cBhvr>
                                      <p:tavLst>
                                        <p:tav tm="0">
                                          <p:val>
                                            <p:fltVal val="-90"/>
                                          </p:val>
                                        </p:tav>
                                        <p:tav tm="100000">
                                          <p:val>
                                            <p:fltVal val="0"/>
                                          </p:val>
                                        </p:tav>
                                      </p:tavLst>
                                    </p:anim>
                                    <p:anim calcmode="lin" valueType="num">
                                      <p:cBhvr>
                                        <p:cTn id="9" dur="800" decel="100000" fill="hold"/>
                                        <p:tgtEl>
                                          <p:spTgt spid="279554">
                                            <p:txEl>
                                              <p:pRg st="0" end="0"/>
                                            </p:txEl>
                                          </p:spTgt>
                                        </p:tgtEl>
                                        <p:attrNameLst>
                                          <p:attrName>ppt_x</p:attrName>
                                        </p:attrNameLst>
                                      </p:cBhvr>
                                      <p:tavLst>
                                        <p:tav tm="0">
                                          <p:val>
                                            <p:strVal val="#ppt_x+0.4"/>
                                          </p:val>
                                        </p:tav>
                                        <p:tav tm="100000">
                                          <p:val>
                                            <p:strVal val="#ppt_x-0.05"/>
                                          </p:val>
                                        </p:tav>
                                      </p:tavLst>
                                    </p:anim>
                                    <p:anim calcmode="lin" valueType="num">
                                      <p:cBhvr>
                                        <p:cTn id="10" dur="800" decel="100000" fill="hold"/>
                                        <p:tgtEl>
                                          <p:spTgt spid="279554">
                                            <p:txEl>
                                              <p:pRg st="0" end="0"/>
                                            </p:txEl>
                                          </p:spTgt>
                                        </p:tgtEl>
                                        <p:attrNameLst>
                                          <p:attrName>ppt_y</p:attrName>
                                        </p:attrNameLst>
                                      </p:cBhvr>
                                      <p:tavLst>
                                        <p:tav tm="0">
                                          <p:val>
                                            <p:strVal val="#ppt_y-0.4"/>
                                          </p:val>
                                        </p:tav>
                                        <p:tav tm="100000">
                                          <p:val>
                                            <p:strVal val="#ppt_y+0.1"/>
                                          </p:val>
                                        </p:tav>
                                      </p:tavLst>
                                    </p:anim>
                                    <p:anim calcmode="lin" valueType="num">
                                      <p:cBhvr>
                                        <p:cTn id="11" dur="200" accel="100000" fill="hold">
                                          <p:stCondLst>
                                            <p:cond delay="800"/>
                                          </p:stCondLst>
                                        </p:cTn>
                                        <p:tgtEl>
                                          <p:spTgt spid="279554">
                                            <p:txEl>
                                              <p:pRg st="0" end="0"/>
                                            </p:txEl>
                                          </p:spTgt>
                                        </p:tgtEl>
                                        <p:attrNameLst>
                                          <p:attrName>ppt_x</p:attrName>
                                        </p:attrNameLst>
                                      </p:cBhvr>
                                      <p:tavLst>
                                        <p:tav tm="0">
                                          <p:val>
                                            <p:strVal val="#ppt_x-0.05"/>
                                          </p:val>
                                        </p:tav>
                                        <p:tav tm="100000">
                                          <p:val>
                                            <p:strVal val="#ppt_x"/>
                                          </p:val>
                                        </p:tav>
                                      </p:tavLst>
                                    </p:anim>
                                    <p:anim calcmode="lin" valueType="num">
                                      <p:cBhvr>
                                        <p:cTn id="12" dur="200" accel="100000" fill="hold">
                                          <p:stCondLst>
                                            <p:cond delay="800"/>
                                          </p:stCondLst>
                                        </p:cTn>
                                        <p:tgtEl>
                                          <p:spTgt spid="279554">
                                            <p:txEl>
                                              <p:pRg st="0" end="0"/>
                                            </p:txEl>
                                          </p:spTgt>
                                        </p:tgtEl>
                                        <p:attrNameLst>
                                          <p:attrName>ppt_y</p:attrName>
                                        </p:attrNameLst>
                                      </p:cBhvr>
                                      <p:tavLst>
                                        <p:tav tm="0">
                                          <p:val>
                                            <p:strVal val="#ppt_y+0.1"/>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79554">
                                            <p:txEl>
                                              <p:pRg st="1" end="1"/>
                                            </p:txEl>
                                          </p:spTgt>
                                        </p:tgtEl>
                                        <p:attrNameLst>
                                          <p:attrName>style.visibility</p:attrName>
                                        </p:attrNameLst>
                                      </p:cBhvr>
                                      <p:to>
                                        <p:strVal val="visible"/>
                                      </p:to>
                                    </p:set>
                                    <p:animEffect transition="in" filter="fade">
                                      <p:cBhvr>
                                        <p:cTn id="17" dur="1000"/>
                                        <p:tgtEl>
                                          <p:spTgt spid="279554">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79554">
                                            <p:txEl>
                                              <p:pRg st="2" end="2"/>
                                            </p:txEl>
                                          </p:spTgt>
                                        </p:tgtEl>
                                        <p:attrNameLst>
                                          <p:attrName>style.visibility</p:attrName>
                                        </p:attrNameLst>
                                      </p:cBhvr>
                                      <p:to>
                                        <p:strVal val="visible"/>
                                      </p:to>
                                    </p:set>
                                    <p:animEffect transition="in" filter="fade">
                                      <p:cBhvr>
                                        <p:cTn id="22" dur="1000"/>
                                        <p:tgtEl>
                                          <p:spTgt spid="279554">
                                            <p:txEl>
                                              <p:pRg st="2" end="2"/>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79554">
                                            <p:txEl>
                                              <p:pRg st="3" end="3"/>
                                            </p:txEl>
                                          </p:spTgt>
                                        </p:tgtEl>
                                        <p:attrNameLst>
                                          <p:attrName>style.visibility</p:attrName>
                                        </p:attrNameLst>
                                      </p:cBhvr>
                                      <p:to>
                                        <p:strVal val="visible"/>
                                      </p:to>
                                    </p:set>
                                    <p:animEffect transition="in" filter="fade">
                                      <p:cBhvr>
                                        <p:cTn id="27" dur="1000"/>
                                        <p:tgtEl>
                                          <p:spTgt spid="27955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3"/>
          <p:cNvSpPr>
            <a:spLocks noGrp="1" noChangeArrowheads="1"/>
          </p:cNvSpPr>
          <p:nvPr>
            <p:ph idx="1"/>
          </p:nvPr>
        </p:nvSpPr>
        <p:spPr>
          <a:xfrm>
            <a:off x="1079500" y="977900"/>
            <a:ext cx="12242800" cy="8623300"/>
          </a:xfrm>
        </p:spPr>
        <p:txBody>
          <a:bodyPr/>
          <a:lstStyle/>
          <a:p>
            <a:pPr>
              <a:lnSpc>
                <a:spcPct val="90000"/>
              </a:lnSpc>
            </a:pPr>
            <a:r>
              <a:rPr lang="zh-CN" altLang="en-US" sz="4400" smtClean="0">
                <a:latin typeface="华文新魏" pitchFamily="2" charset="-122"/>
                <a:ea typeface="华文新魏" pitchFamily="2" charset="-122"/>
              </a:rPr>
              <a:t>李开复在他的著作</a:t>
            </a:r>
            <a:r>
              <a:rPr lang="en-US" altLang="zh-CN" sz="4400" smtClean="0">
                <a:latin typeface="华文新魏" pitchFamily="2" charset="-122"/>
                <a:ea typeface="华文新魏" pitchFamily="2" charset="-122"/>
              </a:rPr>
              <a:t>《</a:t>
            </a:r>
            <a:r>
              <a:rPr lang="zh-CN" altLang="en-US" sz="4400" smtClean="0">
                <a:latin typeface="华文新魏" pitchFamily="2" charset="-122"/>
                <a:ea typeface="华文新魏" pitchFamily="2" charset="-122"/>
              </a:rPr>
              <a:t>与未来同行</a:t>
            </a:r>
            <a:r>
              <a:rPr lang="en-US" altLang="zh-CN" sz="4400" smtClean="0">
                <a:latin typeface="华文新魏" pitchFamily="2" charset="-122"/>
                <a:ea typeface="华文新魏" pitchFamily="2" charset="-122"/>
              </a:rPr>
              <a:t>》</a:t>
            </a:r>
            <a:r>
              <a:rPr lang="zh-CN" altLang="en-US" sz="4400" smtClean="0">
                <a:latin typeface="华文新魏" pitchFamily="2" charset="-122"/>
                <a:ea typeface="华文新魏" pitchFamily="2" charset="-122"/>
              </a:rPr>
              <a:t>中谈到</a:t>
            </a:r>
            <a:r>
              <a:rPr lang="zh-CN" altLang="en-US" sz="4400" smtClean="0">
                <a:latin typeface="Times New Roman" pitchFamily="18" charset="0"/>
                <a:ea typeface="华文新魏" pitchFamily="2" charset="-122"/>
              </a:rPr>
              <a:t>“</a:t>
            </a:r>
            <a:r>
              <a:rPr lang="zh-CN" altLang="en-US" sz="4400" smtClean="0">
                <a:latin typeface="华文新魏" pitchFamily="2" charset="-122"/>
                <a:ea typeface="华文新魏" pitchFamily="2" charset="-122"/>
              </a:rPr>
              <a:t>三商（</a:t>
            </a:r>
            <a:r>
              <a:rPr lang="en-US" altLang="zh-CN" sz="4400" smtClean="0">
                <a:latin typeface="华文新魏" pitchFamily="2" charset="-122"/>
                <a:ea typeface="华文新魏" pitchFamily="2" charset="-122"/>
              </a:rPr>
              <a:t>IQ+EQ+SQ</a:t>
            </a:r>
            <a:r>
              <a:rPr lang="zh-CN" altLang="en-US" sz="4400" smtClean="0">
                <a:latin typeface="华文新魏" pitchFamily="2" charset="-122"/>
                <a:ea typeface="华文新魏" pitchFamily="2" charset="-122"/>
              </a:rPr>
              <a:t>）兼高者才能满足现代企业对人才的需求</a:t>
            </a:r>
            <a:r>
              <a:rPr lang="zh-CN" altLang="en-US" sz="4400" smtClean="0">
                <a:latin typeface="Times New Roman" pitchFamily="18" charset="0"/>
                <a:ea typeface="华文新魏" pitchFamily="2" charset="-122"/>
              </a:rPr>
              <a:t>”</a:t>
            </a:r>
            <a:r>
              <a:rPr lang="zh-CN" altLang="en-US" sz="4400" smtClean="0">
                <a:latin typeface="华文新魏" pitchFamily="2" charset="-122"/>
                <a:ea typeface="华文新魏" pitchFamily="2" charset="-122"/>
              </a:rPr>
              <a:t>。所谓</a:t>
            </a:r>
            <a:r>
              <a:rPr lang="zh-CN" altLang="en-US" sz="4400" smtClean="0">
                <a:latin typeface="Times New Roman" pitchFamily="18" charset="0"/>
                <a:ea typeface="华文新魏" pitchFamily="2" charset="-122"/>
              </a:rPr>
              <a:t>“</a:t>
            </a:r>
            <a:r>
              <a:rPr lang="zh-CN" altLang="en-US" sz="4400" smtClean="0">
                <a:latin typeface="华文新魏" pitchFamily="2" charset="-122"/>
                <a:ea typeface="华文新魏" pitchFamily="2" charset="-122"/>
              </a:rPr>
              <a:t>三商</a:t>
            </a:r>
            <a:r>
              <a:rPr lang="zh-CN" altLang="en-US" sz="4400" smtClean="0">
                <a:latin typeface="Times New Roman" pitchFamily="18" charset="0"/>
                <a:ea typeface="华文新魏" pitchFamily="2" charset="-122"/>
              </a:rPr>
              <a:t>”</a:t>
            </a:r>
            <a:r>
              <a:rPr lang="zh-CN" altLang="en-US" sz="4400" smtClean="0">
                <a:latin typeface="华文新魏" pitchFamily="2" charset="-122"/>
                <a:ea typeface="华文新魏" pitchFamily="2" charset="-122"/>
              </a:rPr>
              <a:t>，就是： </a:t>
            </a:r>
          </a:p>
          <a:p>
            <a:pPr>
              <a:lnSpc>
                <a:spcPct val="90000"/>
              </a:lnSpc>
            </a:pPr>
            <a:r>
              <a:rPr lang="zh-CN" altLang="en-US" sz="4400" smtClean="0">
                <a:latin typeface="华文新魏" pitchFamily="2" charset="-122"/>
                <a:ea typeface="华文新魏" pitchFamily="2" charset="-122"/>
              </a:rPr>
              <a:t>　　</a:t>
            </a:r>
            <a:r>
              <a:rPr lang="en-US" altLang="zh-CN" sz="4400" smtClean="0">
                <a:latin typeface="华文新魏" pitchFamily="2" charset="-122"/>
                <a:ea typeface="华文新魏" pitchFamily="2" charset="-122"/>
              </a:rPr>
              <a:t>1.</a:t>
            </a:r>
            <a:r>
              <a:rPr lang="zh-CN" altLang="en-US" sz="4400" smtClean="0">
                <a:latin typeface="华文新魏" pitchFamily="2" charset="-122"/>
                <a:ea typeface="华文新魏" pitchFamily="2" charset="-122"/>
              </a:rPr>
              <a:t>高智商：高智商不但代表着聪明才智，也代表着有创意，善于独立思考和解决问题。 </a:t>
            </a:r>
            <a:br>
              <a:rPr lang="zh-CN" altLang="en-US" sz="4400" smtClean="0">
                <a:latin typeface="华文新魏" pitchFamily="2" charset="-122"/>
                <a:ea typeface="华文新魏" pitchFamily="2" charset="-122"/>
              </a:rPr>
            </a:br>
            <a:r>
              <a:rPr lang="zh-CN" altLang="en-US" sz="4400" smtClean="0">
                <a:latin typeface="华文新魏" pitchFamily="2" charset="-122"/>
                <a:ea typeface="华文新魏" pitchFamily="2" charset="-122"/>
              </a:rPr>
              <a:t>　　</a:t>
            </a:r>
            <a:r>
              <a:rPr lang="en-US" altLang="zh-CN" sz="4400" smtClean="0">
                <a:latin typeface="华文新魏" pitchFamily="2" charset="-122"/>
                <a:ea typeface="华文新魏" pitchFamily="2" charset="-122"/>
              </a:rPr>
              <a:t>2.</a:t>
            </a:r>
            <a:r>
              <a:rPr lang="zh-CN" altLang="en-US" sz="4400" smtClean="0">
                <a:latin typeface="华文新魏" pitchFamily="2" charset="-122"/>
                <a:ea typeface="华文新魏" pitchFamily="2" charset="-122"/>
              </a:rPr>
              <a:t>高情商：情商是认识自我、控制情绪、激励自己以及处理人际关系、参与团队合作等相关的个人能力的总称。在高级管理者中，情商的重要性是智商重要性的</a:t>
            </a:r>
            <a:r>
              <a:rPr lang="en-US" altLang="zh-CN" sz="4400" smtClean="0">
                <a:latin typeface="华文新魏" pitchFamily="2" charset="-122"/>
                <a:ea typeface="华文新魏" pitchFamily="2" charset="-122"/>
              </a:rPr>
              <a:t>9</a:t>
            </a:r>
            <a:r>
              <a:rPr lang="zh-CN" altLang="en-US" sz="4400" smtClean="0">
                <a:latin typeface="华文新魏" pitchFamily="2" charset="-122"/>
                <a:ea typeface="华文新魏" pitchFamily="2" charset="-122"/>
              </a:rPr>
              <a:t>倍。 </a:t>
            </a:r>
            <a:br>
              <a:rPr lang="zh-CN" altLang="en-US" sz="4400" smtClean="0">
                <a:latin typeface="华文新魏" pitchFamily="2" charset="-122"/>
                <a:ea typeface="华文新魏" pitchFamily="2" charset="-122"/>
              </a:rPr>
            </a:br>
            <a:r>
              <a:rPr lang="zh-CN" altLang="en-US" sz="4400" smtClean="0">
                <a:latin typeface="华文新魏" pitchFamily="2" charset="-122"/>
                <a:ea typeface="华文新魏" pitchFamily="2" charset="-122"/>
              </a:rPr>
              <a:t>　　</a:t>
            </a:r>
            <a:r>
              <a:rPr lang="en-US" altLang="zh-CN" sz="4400" smtClean="0">
                <a:latin typeface="华文新魏" pitchFamily="2" charset="-122"/>
                <a:ea typeface="华文新魏" pitchFamily="2" charset="-122"/>
              </a:rPr>
              <a:t>3.</a:t>
            </a:r>
            <a:r>
              <a:rPr lang="zh-CN" altLang="en-US" sz="4400" smtClean="0">
                <a:latin typeface="华文新魏" pitchFamily="2" charset="-122"/>
                <a:ea typeface="华文新魏" pitchFamily="2" charset="-122"/>
              </a:rPr>
              <a:t>高灵商：高灵商代表着有正确的价值观，能分辨是非，甄别真伪。那些没有正确价值观指引，无法分辨是非黑白的人，其他方面的能力越强，对他人的危害性也就越大。 </a:t>
            </a:r>
          </a:p>
        </p:txBody>
      </p:sp>
    </p:spTree>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4"/>
          <p:cNvSpPr>
            <a:spLocks noGrp="1"/>
          </p:cNvSpPr>
          <p:nvPr>
            <p:ph type="title" idx="4294967295"/>
          </p:nvPr>
        </p:nvSpPr>
        <p:spPr>
          <a:xfrm>
            <a:off x="0" y="431800"/>
            <a:ext cx="12960350" cy="1800225"/>
          </a:xfrm>
        </p:spPr>
        <p:txBody>
          <a:bodyPr/>
          <a:lstStyle/>
          <a:p>
            <a:pPr algn="ctr"/>
            <a:r>
              <a:rPr lang="zh-CN" altLang="en-US" dirty="0" smtClean="0">
                <a:latin typeface="微软雅黑" pitchFamily="34" charset="-122"/>
                <a:ea typeface="微软雅黑" pitchFamily="34" charset="-122"/>
              </a:rPr>
              <a:t>目录</a:t>
            </a:r>
          </a:p>
        </p:txBody>
      </p:sp>
      <p:sp>
        <p:nvSpPr>
          <p:cNvPr id="4" name="灯片编号占位符 3"/>
          <p:cNvSpPr>
            <a:spLocks noGrp="1"/>
          </p:cNvSpPr>
          <p:nvPr>
            <p:ph type="sldNum" sz="quarter" idx="4294967295"/>
          </p:nvPr>
        </p:nvSpPr>
        <p:spPr>
          <a:xfrm>
            <a:off x="11041063" y="10010775"/>
            <a:ext cx="3360737" cy="576263"/>
          </a:xfrm>
        </p:spPr>
        <p:txBody>
          <a:bodyPr/>
          <a:lstStyle/>
          <a:p>
            <a:pPr>
              <a:defRPr/>
            </a:pPr>
            <a:fld id="{4F6FF5F2-2623-4648-9753-D2E01E29EE74}" type="slidenum">
              <a:rPr lang="en-US" altLang="zh-CN" smtClean="0"/>
              <a:pPr>
                <a:defRPr/>
              </a:pPr>
              <a:t>5</a:t>
            </a:fld>
            <a:endParaRPr lang="en-US" altLang="zh-CN"/>
          </a:p>
        </p:txBody>
      </p:sp>
      <p:sp>
        <p:nvSpPr>
          <p:cNvPr id="9220" name="AutoShape 4"/>
          <p:cNvSpPr>
            <a:spLocks noChangeArrowheads="1"/>
          </p:cNvSpPr>
          <p:nvPr/>
        </p:nvSpPr>
        <p:spPr bwMode="auto">
          <a:xfrm>
            <a:off x="395050" y="2520355"/>
            <a:ext cx="13611701" cy="6735803"/>
          </a:xfrm>
          <a:prstGeom prst="verticalScroll">
            <a:avLst>
              <a:gd name="adj" fmla="val 12500"/>
            </a:avLst>
          </a:prstGeom>
          <a:gradFill rotWithShape="0">
            <a:gsLst>
              <a:gs pos="0">
                <a:srgbClr val="8488C4"/>
              </a:gs>
              <a:gs pos="53000">
                <a:srgbClr val="D4DEFF"/>
              </a:gs>
              <a:gs pos="83000">
                <a:srgbClr val="D4DEFF"/>
              </a:gs>
              <a:gs pos="100000">
                <a:srgbClr val="96AB94"/>
              </a:gs>
            </a:gsLst>
            <a:lin ang="5400000"/>
          </a:gradFill>
          <a:ln w="9525">
            <a:solidFill>
              <a:schemeClr val="tx1"/>
            </a:solidFill>
            <a:round/>
            <a:headEnd/>
            <a:tailEnd/>
          </a:ln>
        </p:spPr>
        <p:txBody>
          <a:bodyPr wrap="none" lIns="144018" tIns="72009" rIns="144018" bIns="72009" anchor="ctr"/>
          <a:lstStyle/>
          <a:p>
            <a:pPr>
              <a:lnSpc>
                <a:spcPct val="150000"/>
              </a:lnSpc>
            </a:pPr>
            <a:r>
              <a:rPr lang="zh-CN" altLang="en-US" sz="5000" b="1" dirty="0">
                <a:latin typeface="宋体" charset="-122"/>
              </a:rPr>
              <a:t>  第一节  理想信念与大学生成长成才</a:t>
            </a:r>
          </a:p>
          <a:p>
            <a:pPr>
              <a:lnSpc>
                <a:spcPct val="150000"/>
              </a:lnSpc>
            </a:pPr>
            <a:r>
              <a:rPr lang="zh-CN" altLang="en-US" sz="5000" b="1" dirty="0">
                <a:latin typeface="宋体" charset="-122"/>
              </a:rPr>
              <a:t>  第二节  树立科学的理想信念</a:t>
            </a:r>
          </a:p>
          <a:p>
            <a:pPr>
              <a:lnSpc>
                <a:spcPct val="150000"/>
              </a:lnSpc>
            </a:pPr>
            <a:r>
              <a:rPr lang="zh-CN" altLang="en-US" sz="5000" b="1" dirty="0">
                <a:latin typeface="宋体" charset="-122"/>
              </a:rPr>
              <a:t>  第三节  在实践中化理想为现实</a:t>
            </a:r>
          </a:p>
        </p:txBody>
      </p:sp>
    </p:spTree>
    <p:extLst>
      <p:ext uri="{BB962C8B-B14F-4D97-AF65-F5344CB8AC3E}">
        <p14:creationId xmlns:p14="http://schemas.microsoft.com/office/powerpoint/2010/main" val="27821222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9218"/>
                                        </p:tgtEl>
                                        <p:attrNameLst>
                                          <p:attrName>style.visibility</p:attrName>
                                        </p:attrNameLst>
                                      </p:cBhvr>
                                      <p:to>
                                        <p:strVal val="visible"/>
                                      </p:to>
                                    </p:set>
                                    <p:animEffect transition="in" filter="wipe(left)">
                                      <p:cBhvr>
                                        <p:cTn id="7" dur="1000"/>
                                        <p:tgtEl>
                                          <p:spTgt spid="9218"/>
                                        </p:tgtEl>
                                      </p:cBhvr>
                                    </p:animEffect>
                                  </p:childTnLst>
                                </p:cTn>
                              </p:par>
                            </p:childTnLst>
                          </p:cTn>
                        </p:par>
                        <p:par>
                          <p:cTn id="8" fill="hold">
                            <p:stCondLst>
                              <p:cond delay="1000"/>
                            </p:stCondLst>
                            <p:childTnLst>
                              <p:par>
                                <p:cTn id="9" presetID="2" presetClass="entr" presetSubtype="4" fill="hold" grpId="0" nodeType="afterEffect">
                                  <p:stCondLst>
                                    <p:cond delay="0"/>
                                  </p:stCondLst>
                                  <p:childTnLst>
                                    <p:set>
                                      <p:cBhvr>
                                        <p:cTn id="10" dur="1" fill="hold">
                                          <p:stCondLst>
                                            <p:cond delay="0"/>
                                          </p:stCondLst>
                                        </p:cTn>
                                        <p:tgtEl>
                                          <p:spTgt spid="9220"/>
                                        </p:tgtEl>
                                        <p:attrNameLst>
                                          <p:attrName>style.visibility</p:attrName>
                                        </p:attrNameLst>
                                      </p:cBhvr>
                                      <p:to>
                                        <p:strVal val="visible"/>
                                      </p:to>
                                    </p:set>
                                    <p:anim calcmode="lin" valueType="num">
                                      <p:cBhvr additive="base">
                                        <p:cTn id="11" dur="1000" fill="hold"/>
                                        <p:tgtEl>
                                          <p:spTgt spid="9220"/>
                                        </p:tgtEl>
                                        <p:attrNameLst>
                                          <p:attrName>ppt_x</p:attrName>
                                        </p:attrNameLst>
                                      </p:cBhvr>
                                      <p:tavLst>
                                        <p:tav tm="0">
                                          <p:val>
                                            <p:strVal val="#ppt_x"/>
                                          </p:val>
                                        </p:tav>
                                        <p:tav tm="100000">
                                          <p:val>
                                            <p:strVal val="#ppt_x"/>
                                          </p:val>
                                        </p:tav>
                                      </p:tavLst>
                                    </p:anim>
                                    <p:anim calcmode="lin" valueType="num">
                                      <p:cBhvr additive="base">
                                        <p:cTn id="12" dur="1000" fill="hold"/>
                                        <p:tgtEl>
                                          <p:spTgt spid="92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8" grpId="0"/>
      <p:bldP spid="9220"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5" name="Rectangle 3"/>
          <p:cNvSpPr>
            <a:spLocks noGrp="1" noChangeArrowheads="1"/>
          </p:cNvSpPr>
          <p:nvPr>
            <p:ph type="body" idx="4294967295"/>
          </p:nvPr>
        </p:nvSpPr>
        <p:spPr>
          <a:xfrm>
            <a:off x="576263" y="3600450"/>
            <a:ext cx="12241212" cy="6480175"/>
          </a:xfrm>
        </p:spPr>
        <p:txBody>
          <a:bodyPr/>
          <a:lstStyle/>
          <a:p>
            <a:pPr eaLnBrk="1" hangingPunct="1">
              <a:buFontTx/>
              <a:buNone/>
            </a:pPr>
            <a:r>
              <a:rPr lang="zh-CN" altLang="en-US" b="1" smtClean="0"/>
              <a:t>一、认识大学生的历史使命</a:t>
            </a:r>
          </a:p>
        </p:txBody>
      </p:sp>
      <p:sp>
        <p:nvSpPr>
          <p:cNvPr id="62466" name="Rectangle 4"/>
          <p:cNvSpPr>
            <a:spLocks noGrp="1" noChangeArrowheads="1"/>
          </p:cNvSpPr>
          <p:nvPr>
            <p:ph type="title" idx="4294967295"/>
          </p:nvPr>
        </p:nvSpPr>
        <p:spPr>
          <a:xfrm>
            <a:off x="0" y="1655763"/>
            <a:ext cx="12960350" cy="1800225"/>
          </a:xfrm>
        </p:spPr>
        <p:txBody>
          <a:bodyPr/>
          <a:lstStyle/>
          <a:p>
            <a:pPr algn="l" eaLnBrk="1" hangingPunct="1"/>
            <a:r>
              <a:rPr lang="zh-CN" altLang="en-US" b="1" smtClean="0">
                <a:solidFill>
                  <a:srgbClr val="FF0066"/>
                </a:solidFill>
              </a:rPr>
              <a:t>         第二节 树立科学的理想信念  </a:t>
            </a:r>
          </a:p>
        </p:txBody>
      </p:sp>
      <p:pic>
        <p:nvPicPr>
          <p:cNvPr id="62467" name="Picture 6" descr="1_100402220754_1"/>
          <p:cNvPicPr>
            <a:picLocks noChangeAspect="1" noChangeArrowheads="1"/>
          </p:cNvPicPr>
          <p:nvPr/>
        </p:nvPicPr>
        <p:blipFill>
          <a:blip r:embed="rId2"/>
          <a:srcRect/>
          <a:stretch>
            <a:fillRect/>
          </a:stretch>
        </p:blipFill>
        <p:spPr bwMode="auto">
          <a:xfrm>
            <a:off x="2232025" y="6048375"/>
            <a:ext cx="9640888" cy="3773488"/>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5538" name="Rectangle 3"/>
          <p:cNvSpPr>
            <a:spLocks noGrp="1" noChangeArrowheads="1"/>
          </p:cNvSpPr>
          <p:nvPr>
            <p:ph idx="4294967295"/>
          </p:nvPr>
        </p:nvSpPr>
        <p:spPr>
          <a:xfrm>
            <a:off x="1223963" y="1368425"/>
            <a:ext cx="12842875" cy="4537075"/>
          </a:xfrm>
          <a:ln w="38100">
            <a:solidFill>
              <a:srgbClr val="CC6600"/>
            </a:solidFill>
          </a:ln>
        </p:spPr>
        <p:txBody>
          <a:bodyPr/>
          <a:lstStyle/>
          <a:p>
            <a:pPr>
              <a:buFontTx/>
              <a:buNone/>
            </a:pPr>
            <a:r>
              <a:rPr lang="zh-CN" altLang="en-US" sz="4800" smtClean="0"/>
              <a:t>         </a:t>
            </a:r>
            <a:r>
              <a:rPr lang="zh-CN" altLang="en-US" sz="4800" b="1" smtClean="0">
                <a:ea typeface="楷体_GB2312" pitchFamily="49" charset="-122"/>
              </a:rPr>
              <a:t>“作为确定的人，现实的人，你就有规定，就有使命，就有任务。至于你是否意识到这一点，那都是无所谓的。这个任务是由你的需要及其与现存世界的联系而产生的。”</a:t>
            </a:r>
          </a:p>
          <a:p>
            <a:pPr>
              <a:buFontTx/>
              <a:buNone/>
            </a:pPr>
            <a:r>
              <a:rPr lang="zh-CN" altLang="en-US" sz="4400" smtClean="0">
                <a:ea typeface="楷体_GB2312" pitchFamily="49" charset="-122"/>
              </a:rPr>
              <a:t>             </a:t>
            </a:r>
            <a:r>
              <a:rPr lang="en-US" altLang="zh-CN" sz="4400" smtClean="0">
                <a:ea typeface="楷体_GB2312" pitchFamily="49" charset="-122"/>
              </a:rPr>
              <a:t>——</a:t>
            </a:r>
            <a:r>
              <a:rPr lang="zh-CN" altLang="en-US" sz="4400" smtClean="0">
                <a:ea typeface="楷体_GB2312" pitchFamily="49" charset="-122"/>
              </a:rPr>
              <a:t>（马克思恩格斯</a:t>
            </a:r>
            <a:r>
              <a:rPr lang="en-US" altLang="zh-CN" sz="4400" smtClean="0">
                <a:ea typeface="楷体_GB2312" pitchFamily="49" charset="-122"/>
              </a:rPr>
              <a:t>《</a:t>
            </a:r>
            <a:r>
              <a:rPr lang="zh-CN" altLang="en-US" sz="4400" smtClean="0">
                <a:ea typeface="楷体_GB2312" pitchFamily="49" charset="-122"/>
              </a:rPr>
              <a:t>德意志意识形态</a:t>
            </a:r>
            <a:r>
              <a:rPr lang="en-US" altLang="zh-CN" sz="4400" smtClean="0">
                <a:ea typeface="楷体_GB2312" pitchFamily="49" charset="-122"/>
              </a:rPr>
              <a:t>》</a:t>
            </a:r>
            <a:r>
              <a:rPr lang="zh-CN" altLang="en-US" sz="4400" smtClean="0">
                <a:ea typeface="楷体_GB2312" pitchFamily="49" charset="-122"/>
              </a:rPr>
              <a:t>）</a:t>
            </a:r>
          </a:p>
        </p:txBody>
      </p:sp>
      <p:sp>
        <p:nvSpPr>
          <p:cNvPr id="63490" name="Text Box 4"/>
          <p:cNvSpPr txBox="1">
            <a:spLocks noChangeArrowheads="1"/>
          </p:cNvSpPr>
          <p:nvPr/>
        </p:nvSpPr>
        <p:spPr bwMode="auto">
          <a:xfrm>
            <a:off x="3840163" y="3360738"/>
            <a:ext cx="4800600" cy="576262"/>
          </a:xfrm>
          <a:prstGeom prst="rect">
            <a:avLst/>
          </a:prstGeom>
          <a:noFill/>
          <a:ln w="9525">
            <a:noFill/>
            <a:miter lim="800000"/>
            <a:headEnd/>
            <a:tailEnd/>
          </a:ln>
        </p:spPr>
        <p:txBody>
          <a:bodyPr lIns="144018" tIns="72009" rIns="144018" bIns="72009">
            <a:spAutoFit/>
          </a:bodyPr>
          <a:lstStyle/>
          <a:p>
            <a:pPr>
              <a:spcBef>
                <a:spcPct val="50000"/>
              </a:spcBef>
            </a:pPr>
            <a:endParaRPr lang="zh-CN" altLang="en-US"/>
          </a:p>
        </p:txBody>
      </p:sp>
      <p:grpSp>
        <p:nvGrpSpPr>
          <p:cNvPr id="63491" name="Group 5"/>
          <p:cNvGrpSpPr>
            <a:grpSpLocks/>
          </p:cNvGrpSpPr>
          <p:nvPr/>
        </p:nvGrpSpPr>
        <p:grpSpPr bwMode="auto">
          <a:xfrm>
            <a:off x="2087563" y="6192838"/>
            <a:ext cx="10585450" cy="4248150"/>
            <a:chOff x="912" y="2688"/>
            <a:chExt cx="4320" cy="1536"/>
          </a:xfrm>
        </p:grpSpPr>
        <p:pic>
          <p:nvPicPr>
            <p:cNvPr id="63492" name="Picture 6" descr="图37"/>
            <p:cNvPicPr>
              <a:picLocks noChangeAspect="1" noChangeArrowheads="1"/>
            </p:cNvPicPr>
            <p:nvPr/>
          </p:nvPicPr>
          <p:blipFill>
            <a:blip r:embed="rId4"/>
            <a:srcRect/>
            <a:stretch>
              <a:fillRect/>
            </a:stretch>
          </p:blipFill>
          <p:spPr bwMode="auto">
            <a:xfrm>
              <a:off x="912" y="2688"/>
              <a:ext cx="2160" cy="1536"/>
            </a:xfrm>
            <a:prstGeom prst="rect">
              <a:avLst/>
            </a:prstGeom>
            <a:noFill/>
            <a:ln w="9525">
              <a:noFill/>
              <a:miter lim="800000"/>
              <a:headEnd/>
              <a:tailEnd/>
            </a:ln>
          </p:spPr>
        </p:pic>
        <p:pic>
          <p:nvPicPr>
            <p:cNvPr id="63493" name="Picture 7" descr="图38"/>
            <p:cNvPicPr>
              <a:picLocks noChangeAspect="1" noChangeArrowheads="1"/>
            </p:cNvPicPr>
            <p:nvPr/>
          </p:nvPicPr>
          <p:blipFill>
            <a:blip r:embed="rId5"/>
            <a:srcRect/>
            <a:stretch>
              <a:fillRect/>
            </a:stretch>
          </p:blipFill>
          <p:spPr bwMode="auto">
            <a:xfrm>
              <a:off x="3072" y="2688"/>
              <a:ext cx="2160" cy="1536"/>
            </a:xfrm>
            <a:prstGeom prst="rect">
              <a:avLst/>
            </a:prstGeom>
            <a:noFill/>
            <a:ln w="9525">
              <a:noFill/>
              <a:miter lim="800000"/>
              <a:headEnd/>
              <a:tailEnd/>
            </a:ln>
          </p:spPr>
        </p:pic>
      </p:grpSp>
    </p:spTree>
  </p:cSld>
  <p:clrMapOvr>
    <a:masterClrMapping/>
  </p:clrMapOvr>
  <p:transition spd="med">
    <p:strips/>
    <p:sndAc>
      <p:stSnd>
        <p:snd r:embed="rId2" name="chimes.wav"/>
      </p:stSnd>
    </p:sndAc>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65538">
                                            <p:bg/>
                                          </p:spTgt>
                                        </p:tgtEl>
                                        <p:attrNameLst>
                                          <p:attrName>style.visibility</p:attrName>
                                        </p:attrNameLst>
                                      </p:cBhvr>
                                      <p:to>
                                        <p:strVal val="visible"/>
                                      </p:to>
                                    </p:set>
                                    <p:animEffect transition="in" filter="slide(fromBottom)">
                                      <p:cBhvr>
                                        <p:cTn id="7" dur="500"/>
                                        <p:tgtEl>
                                          <p:spTgt spid="65538">
                                            <p:bg/>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type.wav"/>
                                        </p:tgtEl>
                                      </p:cMediaNode>
                                    </p:audio>
                                  </p:subTnLst>
                                </p:cTn>
                              </p:par>
                            </p:childTnLst>
                          </p:cTn>
                        </p:par>
                      </p:childTnLst>
                    </p:cTn>
                  </p:par>
                  <p:par>
                    <p:cTn id="8" fill="hold">
                      <p:stCondLst>
                        <p:cond delay="indefinite"/>
                      </p:stCondLst>
                      <p:childTnLst>
                        <p:par>
                          <p:cTn id="9" fill="hold">
                            <p:stCondLst>
                              <p:cond delay="0"/>
                            </p:stCondLst>
                            <p:childTnLst>
                              <p:par>
                                <p:cTn id="10" presetID="12" presetClass="entr" presetSubtype="4" fill="hold" grpId="0" nodeType="clickEffect">
                                  <p:stCondLst>
                                    <p:cond delay="0"/>
                                  </p:stCondLst>
                                  <p:childTnLst>
                                    <p:set>
                                      <p:cBhvr>
                                        <p:cTn id="11" dur="1" fill="hold">
                                          <p:stCondLst>
                                            <p:cond delay="0"/>
                                          </p:stCondLst>
                                        </p:cTn>
                                        <p:tgtEl>
                                          <p:spTgt spid="65538">
                                            <p:txEl>
                                              <p:pRg st="0" end="0"/>
                                            </p:txEl>
                                          </p:spTgt>
                                        </p:tgtEl>
                                        <p:attrNameLst>
                                          <p:attrName>style.visibility</p:attrName>
                                        </p:attrNameLst>
                                      </p:cBhvr>
                                      <p:to>
                                        <p:strVal val="visible"/>
                                      </p:to>
                                    </p:set>
                                    <p:animEffect transition="in" filter="slide(fromBottom)">
                                      <p:cBhvr>
                                        <p:cTn id="12" dur="500"/>
                                        <p:tgtEl>
                                          <p:spTgt spid="65538">
                                            <p:txEl>
                                              <p:pRg st="0" end="0"/>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type.wav"/>
                                        </p:tgtEl>
                                      </p:cMediaNode>
                                    </p:audio>
                                  </p:subTnLst>
                                </p:cTn>
                              </p:par>
                            </p:childTnLst>
                          </p:cTn>
                        </p:par>
                      </p:childTnLst>
                    </p:cTn>
                  </p:par>
                  <p:par>
                    <p:cTn id="13" fill="hold">
                      <p:stCondLst>
                        <p:cond delay="indefinite"/>
                      </p:stCondLst>
                      <p:childTnLst>
                        <p:par>
                          <p:cTn id="14" fill="hold">
                            <p:stCondLst>
                              <p:cond delay="0"/>
                            </p:stCondLst>
                            <p:childTnLst>
                              <p:par>
                                <p:cTn id="15" presetID="12" presetClass="entr" presetSubtype="4" fill="hold" grpId="0" nodeType="clickEffect">
                                  <p:stCondLst>
                                    <p:cond delay="0"/>
                                  </p:stCondLst>
                                  <p:childTnLst>
                                    <p:set>
                                      <p:cBhvr>
                                        <p:cTn id="16" dur="1" fill="hold">
                                          <p:stCondLst>
                                            <p:cond delay="0"/>
                                          </p:stCondLst>
                                        </p:cTn>
                                        <p:tgtEl>
                                          <p:spTgt spid="65538">
                                            <p:txEl>
                                              <p:pRg st="1" end="1"/>
                                            </p:txEl>
                                          </p:spTgt>
                                        </p:tgtEl>
                                        <p:attrNameLst>
                                          <p:attrName>style.visibility</p:attrName>
                                        </p:attrNameLst>
                                      </p:cBhvr>
                                      <p:to>
                                        <p:strVal val="visible"/>
                                      </p:to>
                                    </p:set>
                                    <p:animEffect transition="in" filter="slide(fromBottom)">
                                      <p:cBhvr>
                                        <p:cTn id="17" dur="500"/>
                                        <p:tgtEl>
                                          <p:spTgt spid="65538">
                                            <p:txEl>
                                              <p:pRg st="1" end="1"/>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3" name="type.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8" grpId="0" build="p" animBg="1" autoUpdateAnimBg="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513" name="Picture 3" descr="MP00640_"/>
          <p:cNvPicPr>
            <a:picLocks noChangeAspect="1" noChangeArrowheads="1"/>
          </p:cNvPicPr>
          <p:nvPr/>
        </p:nvPicPr>
        <p:blipFill>
          <a:blip r:embed="rId2"/>
          <a:srcRect/>
          <a:stretch>
            <a:fillRect/>
          </a:stretch>
        </p:blipFill>
        <p:spPr bwMode="auto">
          <a:xfrm>
            <a:off x="11623675" y="8208963"/>
            <a:ext cx="2778125" cy="2905125"/>
          </a:xfrm>
          <a:prstGeom prst="rect">
            <a:avLst/>
          </a:prstGeom>
          <a:noFill/>
          <a:ln w="9525">
            <a:noFill/>
            <a:miter lim="800000"/>
            <a:headEnd/>
            <a:tailEnd/>
          </a:ln>
        </p:spPr>
      </p:pic>
      <p:sp>
        <p:nvSpPr>
          <p:cNvPr id="66563" name="Rectangle 4"/>
          <p:cNvSpPr>
            <a:spLocks noGrp="1" noChangeArrowheads="1"/>
          </p:cNvSpPr>
          <p:nvPr>
            <p:ph idx="4294967295"/>
          </p:nvPr>
        </p:nvSpPr>
        <p:spPr>
          <a:xfrm>
            <a:off x="431800" y="792163"/>
            <a:ext cx="12703175" cy="9074150"/>
          </a:xfrm>
        </p:spPr>
        <p:txBody>
          <a:bodyPr/>
          <a:lstStyle/>
          <a:p>
            <a:pPr>
              <a:lnSpc>
                <a:spcPct val="90000"/>
              </a:lnSpc>
              <a:buFontTx/>
              <a:buNone/>
            </a:pPr>
            <a:r>
              <a:rPr lang="zh-CN" altLang="en-US" sz="1900" b="1" smtClean="0">
                <a:ea typeface="楷体_GB2312" pitchFamily="49" charset="-122"/>
              </a:rPr>
              <a:t>       </a:t>
            </a:r>
            <a:endParaRPr lang="zh-CN" altLang="en-US" sz="4400" b="1" smtClean="0">
              <a:latin typeface="微软雅黑" pitchFamily="34" charset="-122"/>
              <a:ea typeface="微软雅黑" pitchFamily="34" charset="-122"/>
            </a:endParaRPr>
          </a:p>
          <a:p>
            <a:pPr>
              <a:lnSpc>
                <a:spcPct val="90000"/>
              </a:lnSpc>
              <a:buFontTx/>
              <a:buNone/>
            </a:pPr>
            <a:endParaRPr lang="zh-CN" altLang="en-US" sz="4400" b="1" smtClean="0">
              <a:ea typeface="方正粗圆简体"/>
              <a:cs typeface="方正粗圆简体"/>
            </a:endParaRPr>
          </a:p>
          <a:p>
            <a:pPr>
              <a:lnSpc>
                <a:spcPct val="90000"/>
              </a:lnSpc>
              <a:buFontTx/>
              <a:buNone/>
            </a:pPr>
            <a:r>
              <a:rPr lang="zh-CN" altLang="en-US" sz="500" b="1" smtClean="0">
                <a:ea typeface="方正美黑简体"/>
                <a:cs typeface="方正美黑简体"/>
              </a:rPr>
              <a:t>　　　　　</a:t>
            </a:r>
            <a:r>
              <a:rPr lang="zh-CN" altLang="en-US" sz="4400" b="1" smtClean="0">
                <a:solidFill>
                  <a:schemeClr val="tx2"/>
                </a:solidFill>
                <a:latin typeface="楷体_GB2312" pitchFamily="49" charset="-122"/>
                <a:ea typeface="楷体_GB2312" pitchFamily="49" charset="-122"/>
              </a:rPr>
              <a:t>    如何看待个人发展与社会责任，是大学生思想中的一个深层次的问题。</a:t>
            </a:r>
            <a:endParaRPr lang="zh-CN" altLang="en-US" sz="4400" b="1" smtClean="0">
              <a:solidFill>
                <a:schemeClr val="tx2"/>
              </a:solidFill>
              <a:ea typeface="楷体_GB2312" pitchFamily="49" charset="-122"/>
            </a:endParaRPr>
          </a:p>
          <a:p>
            <a:pPr>
              <a:lnSpc>
                <a:spcPct val="90000"/>
              </a:lnSpc>
              <a:buFontTx/>
              <a:buNone/>
            </a:pPr>
            <a:r>
              <a:rPr lang="zh-CN" altLang="en-US" sz="4400" b="1" smtClean="0">
                <a:solidFill>
                  <a:schemeClr val="tx2"/>
                </a:solidFill>
                <a:ea typeface="楷体_GB2312" pitchFamily="49" charset="-122"/>
              </a:rPr>
              <a:t>          当代大学生所承担的是：</a:t>
            </a:r>
            <a:endParaRPr lang="en-US" altLang="zh-CN" sz="4400" b="1" smtClean="0">
              <a:solidFill>
                <a:schemeClr val="tx2"/>
              </a:solidFill>
              <a:ea typeface="楷体_GB2312" pitchFamily="49" charset="-122"/>
            </a:endParaRPr>
          </a:p>
          <a:p>
            <a:pPr>
              <a:lnSpc>
                <a:spcPct val="90000"/>
              </a:lnSpc>
              <a:buFontTx/>
              <a:buNone/>
            </a:pPr>
            <a:r>
              <a:rPr lang="zh-CN" altLang="en-US" sz="4400" b="1" smtClean="0">
                <a:solidFill>
                  <a:schemeClr val="tx2"/>
                </a:solidFill>
                <a:ea typeface="楷体_GB2312" pitchFamily="49" charset="-122"/>
              </a:rPr>
              <a:t>          </a:t>
            </a:r>
            <a:r>
              <a:rPr lang="zh-CN" altLang="en-US" sz="4400" b="1" smtClean="0">
                <a:solidFill>
                  <a:srgbClr val="FF0000"/>
                </a:solidFill>
                <a:ea typeface="楷体_GB2312" pitchFamily="49" charset="-122"/>
              </a:rPr>
              <a:t>坚持和发展中国特色社会主义，实现中华民族伟大复兴的中国梦的历史使命。</a:t>
            </a:r>
            <a:endParaRPr lang="en-US" altLang="zh-CN" sz="4400" b="1" smtClean="0">
              <a:solidFill>
                <a:srgbClr val="FF0000"/>
              </a:solidFill>
              <a:ea typeface="楷体_GB2312" pitchFamily="49" charset="-122"/>
            </a:endParaRPr>
          </a:p>
          <a:p>
            <a:pPr>
              <a:lnSpc>
                <a:spcPct val="90000"/>
              </a:lnSpc>
              <a:buFontTx/>
              <a:buNone/>
            </a:pPr>
            <a:endParaRPr lang="zh-CN" altLang="en-US" sz="4400" b="1" smtClean="0">
              <a:solidFill>
                <a:srgbClr val="FF0000"/>
              </a:solidFill>
              <a:ea typeface="楷体_GB2312" pitchFamily="49" charset="-122"/>
            </a:endParaRPr>
          </a:p>
          <a:p>
            <a:pPr>
              <a:lnSpc>
                <a:spcPct val="90000"/>
              </a:lnSpc>
              <a:buFontTx/>
              <a:buNone/>
            </a:pPr>
            <a:r>
              <a:rPr lang="zh-CN" altLang="en-US" sz="3800" b="1" smtClean="0"/>
              <a:t>            </a:t>
            </a:r>
            <a:r>
              <a:rPr lang="zh-CN" altLang="en-US" sz="4000" b="1" smtClean="0"/>
              <a:t>党的十八大提出“两个一百年”奋斗目标</a:t>
            </a:r>
            <a:r>
              <a:rPr lang="en-US" altLang="zh-CN" sz="4000" b="1" smtClean="0"/>
              <a:t>:</a:t>
            </a:r>
          </a:p>
          <a:p>
            <a:pPr>
              <a:lnSpc>
                <a:spcPct val="90000"/>
              </a:lnSpc>
              <a:buFontTx/>
              <a:buNone/>
            </a:pPr>
            <a:r>
              <a:rPr lang="zh-CN" altLang="en-US" sz="4000" b="1" smtClean="0"/>
              <a:t>             </a:t>
            </a:r>
            <a:r>
              <a:rPr lang="en-US" altLang="zh-CN" sz="4000" b="1" smtClean="0"/>
              <a:t>1</a:t>
            </a:r>
            <a:r>
              <a:rPr lang="zh-CN" altLang="en-US" sz="4000" b="1" smtClean="0"/>
              <a:t>、在中国共产党成立</a:t>
            </a:r>
            <a:r>
              <a:rPr lang="en-US" altLang="zh-CN" sz="4000" b="1" smtClean="0"/>
              <a:t>100</a:t>
            </a:r>
            <a:r>
              <a:rPr lang="zh-CN" altLang="en-US" sz="4000" b="1" smtClean="0"/>
              <a:t>年时全面建成小康社会</a:t>
            </a:r>
            <a:endParaRPr lang="en-US" altLang="zh-CN" sz="4000" b="1" smtClean="0"/>
          </a:p>
          <a:p>
            <a:pPr>
              <a:lnSpc>
                <a:spcPct val="90000"/>
              </a:lnSpc>
              <a:buFontTx/>
              <a:buNone/>
            </a:pPr>
            <a:r>
              <a:rPr lang="zh-CN" altLang="en-US" sz="4000" b="1" smtClean="0"/>
              <a:t>             </a:t>
            </a:r>
            <a:r>
              <a:rPr lang="en-US" altLang="zh-CN" sz="4000" b="1" smtClean="0"/>
              <a:t>2</a:t>
            </a:r>
            <a:r>
              <a:rPr lang="zh-CN" altLang="en-US" sz="4000" b="1" smtClean="0"/>
              <a:t>、在新中国成立</a:t>
            </a:r>
            <a:r>
              <a:rPr lang="en-US" altLang="zh-CN" sz="4000" b="1" smtClean="0"/>
              <a:t>100</a:t>
            </a:r>
            <a:r>
              <a:rPr lang="zh-CN" altLang="en-US" sz="4000" b="1" smtClean="0"/>
              <a:t>年时建成富强民主文明和谐的社会主义现代化国家</a:t>
            </a:r>
            <a:endParaRPr lang="en-US" altLang="zh-CN" sz="4000" b="1" smtClean="0"/>
          </a:p>
          <a:p>
            <a:pPr>
              <a:lnSpc>
                <a:spcPct val="90000"/>
              </a:lnSpc>
              <a:buFontTx/>
              <a:buNone/>
            </a:pPr>
            <a:r>
              <a:rPr lang="en-US" altLang="zh-CN" sz="4000" smtClean="0"/>
              <a:t>            </a:t>
            </a:r>
            <a:endParaRPr lang="zh-CN" altLang="en-US" sz="4000" smtClean="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656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656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656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656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6563">
                                            <p:txEl>
                                              <p:pRg st="6" end="6"/>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6563">
                                            <p:txEl>
                                              <p:pRg st="7" end="7"/>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6563">
                                            <p:txEl>
                                              <p:pRg st="8" end="8"/>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656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56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7" name="标题 1"/>
          <p:cNvSpPr>
            <a:spLocks noGrp="1"/>
          </p:cNvSpPr>
          <p:nvPr>
            <p:ph type="title" idx="4294967295"/>
          </p:nvPr>
        </p:nvSpPr>
        <p:spPr>
          <a:xfrm>
            <a:off x="504825" y="792163"/>
            <a:ext cx="13104813" cy="1800225"/>
          </a:xfrm>
        </p:spPr>
        <p:txBody>
          <a:bodyPr/>
          <a:lstStyle/>
          <a:p>
            <a:r>
              <a:rPr lang="zh-CN" altLang="en-US" sz="5000" smtClean="0">
                <a:latin typeface="微软雅黑" pitchFamily="34" charset="-122"/>
                <a:ea typeface="微软雅黑" pitchFamily="34" charset="-122"/>
              </a:rPr>
              <a:t>“十三五”规划时期（</a:t>
            </a:r>
            <a:r>
              <a:rPr lang="en-US" altLang="zh-CN" sz="5000" smtClean="0">
                <a:latin typeface="微软雅黑" pitchFamily="34" charset="-122"/>
                <a:ea typeface="微软雅黑" pitchFamily="34" charset="-122"/>
              </a:rPr>
              <a:t>2016-2020</a:t>
            </a:r>
            <a:r>
              <a:rPr lang="zh-CN" altLang="en-US" sz="5000" smtClean="0">
                <a:latin typeface="微软雅黑" pitchFamily="34" charset="-122"/>
                <a:ea typeface="微软雅黑" pitchFamily="34" charset="-122"/>
              </a:rPr>
              <a:t>）</a:t>
            </a:r>
            <a:r>
              <a:rPr lang="en-US" altLang="zh-CN" sz="5000" smtClean="0">
                <a:latin typeface="微软雅黑" pitchFamily="34" charset="-122"/>
                <a:ea typeface="微软雅黑" pitchFamily="34" charset="-122"/>
              </a:rPr>
              <a:t/>
            </a:r>
            <a:br>
              <a:rPr lang="en-US" altLang="zh-CN" sz="5000" smtClean="0">
                <a:latin typeface="微软雅黑" pitchFamily="34" charset="-122"/>
                <a:ea typeface="微软雅黑" pitchFamily="34" charset="-122"/>
              </a:rPr>
            </a:br>
            <a:r>
              <a:rPr lang="zh-CN" altLang="en-US" sz="5000" smtClean="0">
                <a:latin typeface="微软雅黑" pitchFamily="34" charset="-122"/>
                <a:ea typeface="微软雅黑" pitchFamily="34" charset="-122"/>
              </a:rPr>
              <a:t>国际发展环境的基本特征</a:t>
            </a:r>
          </a:p>
        </p:txBody>
      </p:sp>
      <p:sp>
        <p:nvSpPr>
          <p:cNvPr id="65538" name="内容占位符 2"/>
          <p:cNvSpPr>
            <a:spLocks noGrp="1"/>
          </p:cNvSpPr>
          <p:nvPr>
            <p:ph idx="4294967295"/>
          </p:nvPr>
        </p:nvSpPr>
        <p:spPr>
          <a:xfrm>
            <a:off x="360363" y="2520950"/>
            <a:ext cx="13752512" cy="7848600"/>
          </a:xfrm>
        </p:spPr>
        <p:txBody>
          <a:bodyPr/>
          <a:lstStyle/>
          <a:p>
            <a:r>
              <a:rPr lang="zh-CN" altLang="en-US" sz="4400" smtClean="0">
                <a:latin typeface="华文细黑" pitchFamily="2" charset="-122"/>
                <a:ea typeface="华文细黑" pitchFamily="2" charset="-122"/>
              </a:rPr>
              <a:t>和平与发展的时代主题没有变，世界多极化、经济全球化、文化多样化、社会信息化深入发展，综合国力竞争和各种力量较量更趋激烈。世界经济在深度调整中曲折复苏，新一轮科技革命和产业变革蓄势待发，全球治理体系深刻变革，发展中国家群体力量继续增强，国际力量对比逐步趋向平衡。</a:t>
            </a:r>
            <a:endParaRPr lang="en-US" altLang="zh-CN" sz="4400" smtClean="0">
              <a:latin typeface="华文细黑" pitchFamily="2" charset="-122"/>
              <a:ea typeface="华文细黑" pitchFamily="2" charset="-122"/>
            </a:endParaRPr>
          </a:p>
          <a:p>
            <a:r>
              <a:rPr lang="zh-CN" altLang="en-US" sz="4400" smtClean="0">
                <a:latin typeface="华文细黑" pitchFamily="2" charset="-122"/>
                <a:ea typeface="华文细黑" pitchFamily="2" charset="-122"/>
              </a:rPr>
              <a:t>同时，国际金融危机深层次影响在相当长时期依然存在，全球经济贸易增长乏力，保护主义抬头，地缘政治关系复杂变化，传统安全威胁和非传统安全威胁交织，外部环境不稳定不确定因素增多。 </a:t>
            </a:r>
            <a:endParaRPr lang="en-US" altLang="zh-CN" sz="4400" smtClean="0">
              <a:latin typeface="华文细黑" pitchFamily="2" charset="-122"/>
              <a:ea typeface="华文细黑" pitchFamily="2" charset="-122"/>
            </a:endParaRPr>
          </a:p>
          <a:p>
            <a:r>
              <a:rPr lang="zh-CN" altLang="en-US" sz="4400" smtClean="0">
                <a:latin typeface="华文细黑" pitchFamily="2" charset="-122"/>
                <a:ea typeface="华文细黑" pitchFamily="2" charset="-122"/>
              </a:rPr>
              <a:t>                                       </a:t>
            </a:r>
            <a:r>
              <a:rPr lang="en-US" altLang="zh-CN" sz="4400" smtClean="0">
                <a:latin typeface="华文细黑" pitchFamily="2" charset="-122"/>
                <a:ea typeface="华文细黑" pitchFamily="2" charset="-122"/>
              </a:rPr>
              <a:t>——</a:t>
            </a:r>
            <a:r>
              <a:rPr lang="zh-CN" altLang="en-US" sz="4400" smtClean="0">
                <a:latin typeface="华文细黑" pitchFamily="2" charset="-122"/>
                <a:ea typeface="华文细黑" pitchFamily="2" charset="-122"/>
              </a:rPr>
              <a:t>中国</a:t>
            </a:r>
            <a:r>
              <a:rPr lang="en-US" altLang="zh-CN" sz="4400" smtClean="0">
                <a:latin typeface="华文细黑" pitchFamily="2" charset="-122"/>
                <a:ea typeface="华文细黑" pitchFamily="2" charset="-122"/>
              </a:rPr>
              <a:t>《</a:t>
            </a:r>
            <a:r>
              <a:rPr lang="zh-CN" altLang="en-US" sz="4400" smtClean="0">
                <a:latin typeface="华文细黑" pitchFamily="2" charset="-122"/>
                <a:ea typeface="华文细黑" pitchFamily="2" charset="-122"/>
              </a:rPr>
              <a:t>十三五规划纲要</a:t>
            </a:r>
            <a:r>
              <a:rPr lang="en-US" altLang="zh-CN" sz="4400" smtClean="0">
                <a:latin typeface="华文细黑" pitchFamily="2" charset="-122"/>
                <a:ea typeface="华文细黑" pitchFamily="2" charset="-122"/>
              </a:rPr>
              <a:t>》</a:t>
            </a:r>
            <a:r>
              <a:rPr lang="zh-CN" altLang="en-US" sz="4400" smtClean="0">
                <a:latin typeface="华文细黑" pitchFamily="2" charset="-122"/>
                <a:ea typeface="华文细黑" pitchFamily="2" charset="-122"/>
              </a:rPr>
              <a:t>      </a:t>
            </a:r>
            <a:endParaRPr lang="en-US" altLang="zh-CN" sz="4400" smtClean="0">
              <a:latin typeface="华文细黑" pitchFamily="2" charset="-122"/>
              <a:ea typeface="华文细黑" pitchFamily="2" charset="-122"/>
            </a:endParaRPr>
          </a:p>
          <a:p>
            <a:endParaRPr lang="en-US" altLang="zh-CN" sz="4400" smtClean="0">
              <a:latin typeface="华文细黑" pitchFamily="2" charset="-122"/>
              <a:ea typeface="华文细黑" pitchFamily="2" charset="-122"/>
            </a:endParaRPr>
          </a:p>
          <a:p>
            <a:endParaRPr lang="zh-CN" altLang="en-US" sz="4400" smtClean="0">
              <a:latin typeface="华文细黑" pitchFamily="2" charset="-122"/>
              <a:ea typeface="华文细黑" pitchFamily="2" charset="-122"/>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1" name="Rectangle 2"/>
          <p:cNvSpPr>
            <a:spLocks noGrp="1" noChangeArrowheads="1"/>
          </p:cNvSpPr>
          <p:nvPr>
            <p:ph type="title" idx="4294967295"/>
          </p:nvPr>
        </p:nvSpPr>
        <p:spPr>
          <a:xfrm>
            <a:off x="288925" y="863600"/>
            <a:ext cx="12960350" cy="1800225"/>
          </a:xfrm>
        </p:spPr>
        <p:txBody>
          <a:bodyPr/>
          <a:lstStyle/>
          <a:p>
            <a:r>
              <a:rPr lang="zh-CN" altLang="en-US" sz="5000" b="1" smtClean="0">
                <a:ea typeface="方正粗圆简体"/>
                <a:cs typeface="方正粗圆简体"/>
              </a:rPr>
              <a:t>迎接我国改革发展新任务的挑战</a:t>
            </a:r>
            <a:br>
              <a:rPr lang="zh-CN" altLang="en-US" sz="5000" b="1" smtClean="0">
                <a:ea typeface="方正粗圆简体"/>
                <a:cs typeface="方正粗圆简体"/>
              </a:rPr>
            </a:br>
            <a:endParaRPr lang="zh-CN" altLang="en-US" sz="5000" b="1" smtClean="0">
              <a:ea typeface="方正粗圆简体"/>
              <a:cs typeface="方正粗圆简体"/>
            </a:endParaRPr>
          </a:p>
        </p:txBody>
      </p:sp>
      <p:sp>
        <p:nvSpPr>
          <p:cNvPr id="68611" name="Rectangle 3"/>
          <p:cNvSpPr>
            <a:spLocks noGrp="1" noChangeArrowheads="1"/>
          </p:cNvSpPr>
          <p:nvPr>
            <p:ph idx="4294967295"/>
          </p:nvPr>
        </p:nvSpPr>
        <p:spPr>
          <a:xfrm>
            <a:off x="431800" y="2520950"/>
            <a:ext cx="13323888" cy="6745288"/>
          </a:xfrm>
        </p:spPr>
        <p:txBody>
          <a:bodyPr/>
          <a:lstStyle/>
          <a:p>
            <a:pPr>
              <a:lnSpc>
                <a:spcPct val="80000"/>
              </a:lnSpc>
              <a:buFontTx/>
              <a:buNone/>
            </a:pPr>
            <a:r>
              <a:rPr lang="zh-CN" altLang="en-US" sz="200" b="1" smtClean="0">
                <a:latin typeface="楷体_GB2312" pitchFamily="49" charset="-122"/>
                <a:ea typeface="楷体_GB2312" pitchFamily="49" charset="-122"/>
              </a:rPr>
              <a:t>　　　　　　　　　　　　　</a:t>
            </a:r>
            <a:r>
              <a:rPr lang="zh-CN" altLang="en-US" sz="1300" b="1" smtClean="0">
                <a:latin typeface="楷体_GB2312" pitchFamily="49" charset="-122"/>
                <a:ea typeface="楷体_GB2312" pitchFamily="49" charset="-122"/>
              </a:rPr>
              <a:t>　　　            </a:t>
            </a:r>
            <a:r>
              <a:rPr lang="zh-CN" altLang="en-US" b="1" smtClean="0"/>
              <a:t>新中国成立</a:t>
            </a:r>
            <a:r>
              <a:rPr lang="en-US" altLang="zh-CN" b="1" smtClean="0"/>
              <a:t>60</a:t>
            </a:r>
            <a:r>
              <a:rPr lang="zh-CN" altLang="en-US" b="1" smtClean="0"/>
              <a:t>多年来，我国取得了举世瞩目的发展成就：经济发展不断迈上新台阶，经济总量已跃居世界第二，综合国力显著增强；现代产业体系逐步完善，国际竞争力明显提升；人民生活水平显著提高，实现了从温饱不足到总体小康的历史性跨越；科技教育快速发展，各项社会事业全面进步；我国国际地位和国际影响显著上升，成为在世界上举足轻重的大国</a:t>
            </a:r>
            <a:r>
              <a:rPr lang="zh-CN" altLang="en-US" smtClean="0"/>
              <a:t>。</a:t>
            </a:r>
            <a:r>
              <a:rPr lang="zh-CN" altLang="en-US" sz="1300" b="1" smtClean="0">
                <a:latin typeface="楷体_GB2312" pitchFamily="49" charset="-122"/>
                <a:ea typeface="楷体_GB2312" pitchFamily="49" charset="-122"/>
              </a:rPr>
              <a:t>　　</a:t>
            </a:r>
            <a:endParaRPr lang="zh-CN" altLang="en-US" sz="4400" b="1" smtClean="0">
              <a:ea typeface="楷体_GB2312" pitchFamily="49"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8611"/>
                                        </p:tgtEl>
                                        <p:attrNameLst>
                                          <p:attrName>style.visibility</p:attrName>
                                        </p:attrNameLst>
                                      </p:cBhvr>
                                      <p:to>
                                        <p:strVal val="visible"/>
                                      </p:to>
                                    </p:set>
                                    <p:animEffect transition="in" filter="dissolve">
                                      <p:cBhvr>
                                        <p:cTn id="7" dur="500"/>
                                        <p:tgtEl>
                                          <p:spTgt spid="686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8611"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5" name="矩形 1"/>
          <p:cNvSpPr>
            <a:spLocks noChangeArrowheads="1"/>
          </p:cNvSpPr>
          <p:nvPr/>
        </p:nvSpPr>
        <p:spPr bwMode="auto">
          <a:xfrm>
            <a:off x="1728788" y="1290638"/>
            <a:ext cx="11520487" cy="9510712"/>
          </a:xfrm>
          <a:prstGeom prst="rect">
            <a:avLst/>
          </a:prstGeom>
          <a:noFill/>
          <a:ln w="9525">
            <a:noFill/>
            <a:miter lim="800000"/>
            <a:headEnd/>
            <a:tailEnd/>
          </a:ln>
        </p:spPr>
        <p:txBody>
          <a:bodyPr>
            <a:spAutoFit/>
          </a:bodyPr>
          <a:lstStyle/>
          <a:p>
            <a:r>
              <a:rPr lang="zh-CN" altLang="en-US"/>
              <a:t>　  </a:t>
            </a:r>
            <a:r>
              <a:rPr lang="zh-CN" altLang="en-US" sz="4400">
                <a:latin typeface="微软雅黑" pitchFamily="34" charset="-122"/>
                <a:ea typeface="微软雅黑" pitchFamily="34" charset="-122"/>
              </a:rPr>
              <a:t>十三五时期，从国内看，经济长期向好的基本面没有改变，发展前景依然广阔，但提质增效、转型升级的要求更加紧迫。经济发展进入新常态，向形态更高级、分工更优化、结构更合理阶段演化的趋势更加明显。</a:t>
            </a:r>
            <a:endParaRPr lang="en-US" altLang="zh-CN" sz="4400">
              <a:latin typeface="微软雅黑" pitchFamily="34" charset="-122"/>
              <a:ea typeface="微软雅黑" pitchFamily="34" charset="-122"/>
            </a:endParaRPr>
          </a:p>
          <a:p>
            <a:r>
              <a:rPr lang="zh-CN" altLang="en-US" sz="4400">
                <a:latin typeface="微软雅黑" pitchFamily="34" charset="-122"/>
                <a:ea typeface="微软雅黑" pitchFamily="34" charset="-122"/>
              </a:rPr>
              <a:t>     同时，必须认识到，发展方式粗放，不平衡、不协调、不可持续问题仍然突出，经济增速换挡、结构调整阵痛、动能转换困难相互交织，面临稳增长、调结构、防风险、惠民生等多重挑战。 </a:t>
            </a:r>
            <a:endParaRPr lang="en-US" altLang="zh-CN" sz="4400">
              <a:latin typeface="微软雅黑" pitchFamily="34" charset="-122"/>
              <a:ea typeface="微软雅黑" pitchFamily="34" charset="-122"/>
            </a:endParaRPr>
          </a:p>
          <a:p>
            <a:r>
              <a:rPr lang="zh-CN" altLang="en-US" sz="4400">
                <a:latin typeface="微软雅黑" pitchFamily="34" charset="-122"/>
                <a:ea typeface="微软雅黑" pitchFamily="34" charset="-122"/>
              </a:rPr>
              <a:t>     总而言之，我国发展仍处于可以大有作为的重要战略机遇期，也面临诸多矛盾叠加、风险隐患增多的严峻挑战。</a:t>
            </a:r>
            <a:endParaRPr lang="en-US" altLang="zh-CN" sz="4400">
              <a:latin typeface="微软雅黑" pitchFamily="34" charset="-122"/>
              <a:ea typeface="微软雅黑" pitchFamily="34" charset="-122"/>
            </a:endParaRPr>
          </a:p>
          <a:p>
            <a:endParaRPr lang="zh-CN" altLang="en-US" sz="4000"/>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2" name="Text Box 1028"/>
          <p:cNvSpPr txBox="1">
            <a:spLocks noChangeArrowheads="1"/>
          </p:cNvSpPr>
          <p:nvPr/>
        </p:nvSpPr>
        <p:spPr bwMode="auto">
          <a:xfrm>
            <a:off x="1512888" y="1728788"/>
            <a:ext cx="13201650" cy="1068387"/>
          </a:xfrm>
          <a:prstGeom prst="rect">
            <a:avLst/>
          </a:prstGeom>
          <a:noFill/>
          <a:ln w="9525">
            <a:noFill/>
            <a:miter lim="800000"/>
            <a:headEnd/>
            <a:tailEnd/>
          </a:ln>
          <a:effectLst/>
        </p:spPr>
        <p:txBody>
          <a:bodyPr lIns="144018" tIns="72009" rIns="144018" bIns="72009">
            <a:spAutoFit/>
          </a:bodyPr>
          <a:lstStyle/>
          <a:p>
            <a:pPr>
              <a:spcBef>
                <a:spcPct val="50000"/>
              </a:spcBef>
              <a:defRPr/>
            </a:pPr>
            <a:r>
              <a:rPr lang="zh-CN" altLang="en-US" sz="6000" b="1" dirty="0">
                <a:solidFill>
                  <a:srgbClr val="990033"/>
                </a:solidFill>
                <a:effectLst>
                  <a:outerShdw blurRad="38100" dist="38100" dir="2700000" algn="tl">
                    <a:srgbClr val="C0C0C0"/>
                  </a:outerShdw>
                </a:effectLst>
                <a:latin typeface="宋体" pitchFamily="2" charset="-122"/>
                <a:ea typeface="宋体" pitchFamily="2" charset="-122"/>
              </a:rPr>
              <a:t>二、确立马克思主义的科学信仰</a:t>
            </a:r>
          </a:p>
        </p:txBody>
      </p:sp>
      <p:sp>
        <p:nvSpPr>
          <p:cNvPr id="68610" name="Rectangle 1038"/>
          <p:cNvSpPr>
            <a:spLocks noGrp="1" noChangeArrowheads="1"/>
          </p:cNvSpPr>
          <p:nvPr>
            <p:ph type="body" idx="4294967295"/>
          </p:nvPr>
        </p:nvSpPr>
        <p:spPr>
          <a:xfrm>
            <a:off x="720725" y="3671888"/>
            <a:ext cx="12744450" cy="4824412"/>
          </a:xfrm>
        </p:spPr>
        <p:txBody>
          <a:bodyPr/>
          <a:lstStyle/>
          <a:p>
            <a:pPr eaLnBrk="1" hangingPunct="1">
              <a:lnSpc>
                <a:spcPts val="6500"/>
              </a:lnSpc>
            </a:pPr>
            <a:r>
              <a:rPr lang="zh-CN" altLang="en-US" sz="4800" b="1" smtClean="0"/>
              <a:t>马克思主义作为我们立党立国的根本指导思想，是由马克思主义严密的科学体系、鲜明的阶级立场和巨大的实践指导作用决定的，是近代以来中国历史发展的必然结果，是中国人民长期探索的历史选择。</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4"/>
          <p:cNvSpPr>
            <a:spLocks noGrp="1" noRot="1" noChangeArrowheads="1"/>
          </p:cNvSpPr>
          <p:nvPr>
            <p:ph type="title" idx="4294967295"/>
          </p:nvPr>
        </p:nvSpPr>
        <p:spPr>
          <a:xfrm>
            <a:off x="0" y="792163"/>
            <a:ext cx="14401800" cy="2643187"/>
          </a:xfrm>
        </p:spPr>
        <p:txBody>
          <a:bodyPr/>
          <a:lstStyle/>
          <a:p>
            <a:pPr eaLnBrk="1" hangingPunct="1"/>
            <a:r>
              <a:rPr lang="zh-CN" altLang="en-US" smtClean="0">
                <a:solidFill>
                  <a:srgbClr val="990033"/>
                </a:solidFill>
                <a:ea typeface="黑体" pitchFamily="49" charset="-122"/>
              </a:rPr>
              <a:t>（</a:t>
            </a:r>
            <a:r>
              <a:rPr lang="zh-CN" altLang="en-US" sz="6600" smtClean="0">
                <a:solidFill>
                  <a:srgbClr val="990033"/>
                </a:solidFill>
                <a:ea typeface="黑体" pitchFamily="49" charset="-122"/>
              </a:rPr>
              <a:t>一）为什么要确立马克思主义信仰？</a:t>
            </a:r>
          </a:p>
        </p:txBody>
      </p:sp>
      <p:sp>
        <p:nvSpPr>
          <p:cNvPr id="69634" name="Rectangle 5"/>
          <p:cNvSpPr>
            <a:spLocks noChangeArrowheads="1"/>
          </p:cNvSpPr>
          <p:nvPr/>
        </p:nvSpPr>
        <p:spPr bwMode="auto">
          <a:xfrm>
            <a:off x="1655763" y="3313113"/>
            <a:ext cx="11569700" cy="6773862"/>
          </a:xfrm>
          <a:prstGeom prst="rect">
            <a:avLst/>
          </a:prstGeom>
          <a:solidFill>
            <a:srgbClr val="CCFFCC">
              <a:alpha val="30980"/>
            </a:srgbClr>
          </a:solidFill>
          <a:ln w="9525">
            <a:noFill/>
            <a:miter lim="800000"/>
            <a:headEnd/>
            <a:tailEnd/>
          </a:ln>
        </p:spPr>
        <p:txBody>
          <a:bodyPr lIns="144018" tIns="72009" rIns="144018" bIns="72009">
            <a:spAutoFit/>
          </a:bodyPr>
          <a:lstStyle/>
          <a:p>
            <a:pPr>
              <a:spcBef>
                <a:spcPct val="20000"/>
              </a:spcBef>
              <a:buClr>
                <a:schemeClr val="hlink"/>
              </a:buClr>
              <a:buSzPct val="70000"/>
              <a:buFont typeface="Wingdings" pitchFamily="2" charset="2"/>
              <a:buNone/>
            </a:pPr>
            <a:endParaRPr lang="en-US" altLang="zh-CN" b="1">
              <a:solidFill>
                <a:srgbClr val="FFFF00"/>
              </a:solidFill>
            </a:endParaRPr>
          </a:p>
          <a:p>
            <a:pPr>
              <a:spcBef>
                <a:spcPct val="20000"/>
              </a:spcBef>
              <a:buClr>
                <a:schemeClr val="hlink"/>
              </a:buClr>
              <a:buSzPct val="70000"/>
              <a:buFont typeface="Wingdings" pitchFamily="2" charset="2"/>
              <a:buNone/>
            </a:pPr>
            <a:r>
              <a:rPr lang="en-US" altLang="zh-CN" sz="4400" b="1">
                <a:solidFill>
                  <a:schemeClr val="tx2"/>
                </a:solidFill>
              </a:rPr>
              <a:t>      </a:t>
            </a:r>
            <a:r>
              <a:rPr lang="en-US" altLang="zh-CN" sz="5000" b="1">
                <a:solidFill>
                  <a:schemeClr val="tx2"/>
                </a:solidFill>
              </a:rPr>
              <a:t>1</a:t>
            </a:r>
            <a:r>
              <a:rPr lang="zh-CN" altLang="en-US" sz="5000" b="1">
                <a:solidFill>
                  <a:schemeClr val="tx2"/>
                </a:solidFill>
              </a:rPr>
              <a:t>、马克思主义是科学真理。</a:t>
            </a:r>
          </a:p>
          <a:p>
            <a:pPr>
              <a:spcBef>
                <a:spcPct val="20000"/>
              </a:spcBef>
              <a:buClr>
                <a:schemeClr val="hlink"/>
              </a:buClr>
              <a:buSzPct val="70000"/>
              <a:buFont typeface="Wingdings" pitchFamily="2" charset="2"/>
              <a:buNone/>
            </a:pPr>
            <a:r>
              <a:rPr lang="en-US" altLang="zh-CN" sz="5000" b="1">
                <a:solidFill>
                  <a:schemeClr val="tx2"/>
                </a:solidFill>
              </a:rPr>
              <a:t>     2</a:t>
            </a:r>
            <a:r>
              <a:rPr lang="zh-CN" altLang="en-US" sz="5000" b="1">
                <a:solidFill>
                  <a:schemeClr val="tx2"/>
                </a:solidFill>
              </a:rPr>
              <a:t>、马克思主义具有持久的生命力。</a:t>
            </a:r>
          </a:p>
          <a:p>
            <a:pPr>
              <a:spcBef>
                <a:spcPct val="20000"/>
              </a:spcBef>
              <a:buClr>
                <a:schemeClr val="hlink"/>
              </a:buClr>
              <a:buSzPct val="70000"/>
              <a:buFont typeface="Wingdings" pitchFamily="2" charset="2"/>
              <a:buNone/>
            </a:pPr>
            <a:r>
              <a:rPr lang="en-US" altLang="zh-CN" sz="5000" b="1">
                <a:solidFill>
                  <a:schemeClr val="tx2"/>
                </a:solidFill>
              </a:rPr>
              <a:t>     3</a:t>
            </a:r>
            <a:r>
              <a:rPr lang="zh-CN" altLang="en-US" sz="5000" b="1">
                <a:solidFill>
                  <a:schemeClr val="tx2"/>
                </a:solidFill>
              </a:rPr>
              <a:t>、马克思主义以改造世界为己任。</a:t>
            </a:r>
            <a:endParaRPr lang="en-US" altLang="zh-CN" sz="5000" b="1">
              <a:solidFill>
                <a:schemeClr val="tx2"/>
              </a:solidFill>
            </a:endParaRPr>
          </a:p>
          <a:p>
            <a:pPr>
              <a:spcBef>
                <a:spcPct val="20000"/>
              </a:spcBef>
              <a:buClr>
                <a:schemeClr val="hlink"/>
              </a:buClr>
              <a:buSzPct val="70000"/>
              <a:buFont typeface="Wingdings" pitchFamily="2" charset="2"/>
              <a:buNone/>
            </a:pPr>
            <a:r>
              <a:rPr lang="zh-CN" altLang="en-US" sz="5000" b="1">
                <a:solidFill>
                  <a:schemeClr val="tx2"/>
                </a:solidFill>
              </a:rPr>
              <a:t>     </a:t>
            </a:r>
            <a:r>
              <a:rPr lang="en-US" altLang="zh-CN" sz="5000" b="1">
                <a:solidFill>
                  <a:schemeClr val="tx2"/>
                </a:solidFill>
              </a:rPr>
              <a:t>4</a:t>
            </a:r>
            <a:r>
              <a:rPr lang="zh-CN" altLang="en-US" sz="5000" b="1">
                <a:solidFill>
                  <a:schemeClr val="tx2"/>
                </a:solidFill>
              </a:rPr>
              <a:t>、马克思主义科学预见人类社会最终必然实现共产主义。</a:t>
            </a:r>
          </a:p>
          <a:p>
            <a:pPr>
              <a:spcBef>
                <a:spcPct val="20000"/>
              </a:spcBef>
              <a:buClr>
                <a:schemeClr val="hlink"/>
              </a:buClr>
              <a:buSzPct val="70000"/>
              <a:buFont typeface="Wingdings" pitchFamily="2" charset="2"/>
              <a:buNone/>
            </a:pPr>
            <a:endParaRPr lang="zh-CN" altLang="en-US" sz="5000" b="1">
              <a:solidFill>
                <a:schemeClr val="tx2"/>
              </a:solidFill>
            </a:endParaRPr>
          </a:p>
          <a:p>
            <a:pPr>
              <a:spcBef>
                <a:spcPct val="20000"/>
              </a:spcBef>
              <a:buClr>
                <a:schemeClr val="hlink"/>
              </a:buClr>
              <a:buSzPct val="70000"/>
              <a:buFont typeface="Wingdings" pitchFamily="2" charset="2"/>
              <a:buNone/>
            </a:pPr>
            <a:endParaRPr lang="zh-CN" altLang="en-US" sz="4400" b="1">
              <a:solidFill>
                <a:schemeClr val="tx2"/>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71682"/>
                                        </p:tgtEl>
                                        <p:attrNameLst>
                                          <p:attrName>style.visibility</p:attrName>
                                        </p:attrNameLst>
                                      </p:cBhvr>
                                      <p:to>
                                        <p:strVal val="visible"/>
                                      </p:to>
                                    </p:set>
                                    <p:anim calcmode="lin" valueType="num">
                                      <p:cBhvr>
                                        <p:cTn id="7" dur="1000" fill="hold"/>
                                        <p:tgtEl>
                                          <p:spTgt spid="71682"/>
                                        </p:tgtEl>
                                        <p:attrNameLst>
                                          <p:attrName>ppt_w</p:attrName>
                                        </p:attrNameLst>
                                      </p:cBhvr>
                                      <p:tavLst>
                                        <p:tav tm="0">
                                          <p:val>
                                            <p:strVal val="#ppt_w*0.70"/>
                                          </p:val>
                                        </p:tav>
                                        <p:tav tm="100000">
                                          <p:val>
                                            <p:strVal val="#ppt_w"/>
                                          </p:val>
                                        </p:tav>
                                      </p:tavLst>
                                    </p:anim>
                                    <p:anim calcmode="lin" valueType="num">
                                      <p:cBhvr>
                                        <p:cTn id="8" dur="1000" fill="hold"/>
                                        <p:tgtEl>
                                          <p:spTgt spid="71682"/>
                                        </p:tgtEl>
                                        <p:attrNameLst>
                                          <p:attrName>ppt_h</p:attrName>
                                        </p:attrNameLst>
                                      </p:cBhvr>
                                      <p:tavLst>
                                        <p:tav tm="0">
                                          <p:val>
                                            <p:strVal val="#ppt_h"/>
                                          </p:val>
                                        </p:tav>
                                        <p:tav tm="100000">
                                          <p:val>
                                            <p:strVal val="#ppt_h"/>
                                          </p:val>
                                        </p:tav>
                                      </p:tavLst>
                                    </p:anim>
                                    <p:animEffect transition="in" filter="fade">
                                      <p:cBhvr>
                                        <p:cTn id="9" dur="1000"/>
                                        <p:tgtEl>
                                          <p:spTgt spid="716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682"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7" name="Text Box 8"/>
          <p:cNvSpPr txBox="1">
            <a:spLocks noChangeArrowheads="1"/>
          </p:cNvSpPr>
          <p:nvPr/>
        </p:nvSpPr>
        <p:spPr bwMode="auto">
          <a:xfrm>
            <a:off x="1368425" y="1152525"/>
            <a:ext cx="11909425" cy="8270875"/>
          </a:xfrm>
          <a:prstGeom prst="rect">
            <a:avLst/>
          </a:prstGeom>
          <a:solidFill>
            <a:srgbClr val="FFFF99"/>
          </a:solidFill>
          <a:ln w="9525">
            <a:noFill/>
            <a:miter lim="800000"/>
            <a:headEnd/>
            <a:tailEnd/>
          </a:ln>
        </p:spPr>
        <p:txBody>
          <a:bodyPr lIns="144018" tIns="72009" rIns="144018" bIns="72009">
            <a:spAutoFit/>
          </a:bodyPr>
          <a:lstStyle/>
          <a:p>
            <a:r>
              <a:rPr lang="zh-CN" altLang="en-US" b="1"/>
              <a:t>        </a:t>
            </a:r>
            <a:r>
              <a:rPr lang="en-US" altLang="zh-CN" sz="4400" b="1">
                <a:latin typeface="华文新魏" pitchFamily="2" charset="-122"/>
                <a:ea typeface="华文新魏" pitchFamily="2" charset="-122"/>
              </a:rPr>
              <a:t>1</a:t>
            </a:r>
            <a:r>
              <a:rPr lang="zh-CN" altLang="en-US" sz="4400" b="1">
                <a:latin typeface="华文新魏" pitchFamily="2" charset="-122"/>
                <a:ea typeface="华文新魏" pitchFamily="2" charset="-122"/>
              </a:rPr>
              <a:t>．马克思主义是科学真理</a:t>
            </a:r>
            <a:endParaRPr lang="en-US" altLang="zh-CN" sz="4400" b="1">
              <a:latin typeface="华文新魏" pitchFamily="2" charset="-122"/>
              <a:ea typeface="华文新魏" pitchFamily="2" charset="-122"/>
            </a:endParaRPr>
          </a:p>
          <a:p>
            <a:r>
              <a:rPr lang="zh-CN" altLang="en-US" sz="4400">
                <a:latin typeface="华文新魏" pitchFamily="2" charset="-122"/>
                <a:ea typeface="华文新魏" pitchFamily="2" charset="-122"/>
              </a:rPr>
              <a:t>      （</a:t>
            </a:r>
            <a:r>
              <a:rPr lang="en-US" altLang="zh-CN" sz="4400">
                <a:latin typeface="华文新魏" pitchFamily="2" charset="-122"/>
                <a:ea typeface="华文新魏" pitchFamily="2" charset="-122"/>
              </a:rPr>
              <a:t>1</a:t>
            </a:r>
            <a:r>
              <a:rPr lang="zh-CN" altLang="en-US" sz="4400">
                <a:latin typeface="华文新魏" pitchFamily="2" charset="-122"/>
                <a:ea typeface="华文新魏" pitchFamily="2" charset="-122"/>
              </a:rPr>
              <a:t>）马克思主义汲取了前人创造的一切文明成果，特别是</a:t>
            </a:r>
            <a:r>
              <a:rPr lang="en-US" altLang="zh-CN" sz="4400">
                <a:latin typeface="华文新魏" pitchFamily="2" charset="-122"/>
                <a:ea typeface="华文新魏" pitchFamily="2" charset="-122"/>
              </a:rPr>
              <a:t>18</a:t>
            </a:r>
            <a:r>
              <a:rPr lang="zh-CN" altLang="en-US" sz="4400">
                <a:latin typeface="华文新魏" pitchFamily="2" charset="-122"/>
                <a:ea typeface="华文新魏" pitchFamily="2" charset="-122"/>
              </a:rPr>
              <a:t>世纪末到</a:t>
            </a:r>
            <a:r>
              <a:rPr lang="en-US" altLang="zh-CN" sz="4400">
                <a:latin typeface="华文新魏" pitchFamily="2" charset="-122"/>
                <a:ea typeface="华文新魏" pitchFamily="2" charset="-122"/>
              </a:rPr>
              <a:t>19</a:t>
            </a:r>
            <a:r>
              <a:rPr lang="zh-CN" altLang="en-US" sz="4400">
                <a:latin typeface="华文新魏" pitchFamily="2" charset="-122"/>
                <a:ea typeface="华文新魏" pitchFamily="2" charset="-122"/>
              </a:rPr>
              <a:t>世纪中叶的自然科学和社会科学成果。马克思主义以经济学为实证支撑，以唯物辩证法和科学历史观为理论基础，科学地证明了共产主义信念的科学合理性。</a:t>
            </a:r>
          </a:p>
          <a:p>
            <a:r>
              <a:rPr lang="zh-CN" altLang="en-US" sz="4400">
                <a:latin typeface="华文新魏" pitchFamily="2" charset="-122"/>
                <a:ea typeface="华文新魏" pitchFamily="2" charset="-122"/>
              </a:rPr>
              <a:t>      （</a:t>
            </a:r>
            <a:r>
              <a:rPr lang="en-US" altLang="zh-CN" sz="4400">
                <a:latin typeface="华文新魏" pitchFamily="2" charset="-122"/>
                <a:ea typeface="华文新魏" pitchFamily="2" charset="-122"/>
              </a:rPr>
              <a:t>2</a:t>
            </a:r>
            <a:r>
              <a:rPr lang="zh-CN" altLang="en-US" sz="4400">
                <a:latin typeface="华文新魏" pitchFamily="2" charset="-122"/>
                <a:ea typeface="华文新魏" pitchFamily="2" charset="-122"/>
              </a:rPr>
              <a:t>）马克思主义深刻揭示了人类社会发展规律，揭示了工人阶级只有解放全人类才能最终解放自己的崇高 历史使命和现实道路。 </a:t>
            </a:r>
          </a:p>
          <a:p>
            <a:r>
              <a:rPr lang="zh-CN" altLang="en-US" sz="4400">
                <a:latin typeface="华文新魏" pitchFamily="2" charset="-122"/>
                <a:ea typeface="华文新魏" pitchFamily="2" charset="-122"/>
              </a:rPr>
              <a:t>     （</a:t>
            </a:r>
            <a:r>
              <a:rPr lang="en-US" altLang="zh-CN" sz="4400">
                <a:latin typeface="华文新魏" pitchFamily="2" charset="-122"/>
                <a:ea typeface="华文新魏" pitchFamily="2" charset="-122"/>
              </a:rPr>
              <a:t>3</a:t>
            </a:r>
            <a:r>
              <a:rPr lang="zh-CN" altLang="en-US" sz="4400">
                <a:latin typeface="华文新魏" pitchFamily="2" charset="-122"/>
                <a:ea typeface="华文新魏" pitchFamily="2" charset="-122"/>
              </a:rPr>
              <a:t>）马克思主义真正代表并坚定维护人民群众的 根本利益和要求。 </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1" name="Text Box 8"/>
          <p:cNvSpPr txBox="1">
            <a:spLocks noChangeArrowheads="1"/>
          </p:cNvSpPr>
          <p:nvPr/>
        </p:nvSpPr>
        <p:spPr bwMode="auto">
          <a:xfrm>
            <a:off x="720725" y="2016125"/>
            <a:ext cx="9980613" cy="8101013"/>
          </a:xfrm>
          <a:prstGeom prst="rect">
            <a:avLst/>
          </a:prstGeom>
          <a:solidFill>
            <a:srgbClr val="FFFF99"/>
          </a:solidFill>
          <a:ln w="9525">
            <a:noFill/>
            <a:miter lim="800000"/>
            <a:headEnd/>
            <a:tailEnd/>
          </a:ln>
        </p:spPr>
        <p:txBody>
          <a:bodyPr lIns="144018" tIns="72009" rIns="144018" bIns="72009">
            <a:spAutoFit/>
          </a:bodyPr>
          <a:lstStyle/>
          <a:p>
            <a:pPr>
              <a:spcBef>
                <a:spcPct val="50000"/>
              </a:spcBef>
            </a:pPr>
            <a:r>
              <a:rPr lang="zh-CN" altLang="en-US"/>
              <a:t>       </a:t>
            </a:r>
            <a:r>
              <a:rPr lang="zh-CN" altLang="en-US" sz="4700">
                <a:latin typeface="华文新魏" pitchFamily="2" charset="-122"/>
                <a:ea typeface="华文新魏" pitchFamily="2" charset="-122"/>
              </a:rPr>
              <a:t>马克思主义具有与时俱进的理论品格和持久的生命力。马克思主义诞生于</a:t>
            </a:r>
            <a:r>
              <a:rPr lang="en-US" altLang="zh-CN" sz="4700">
                <a:latin typeface="华文新魏" pitchFamily="2" charset="-122"/>
                <a:ea typeface="华文新魏" pitchFamily="2" charset="-122"/>
              </a:rPr>
              <a:t>19</a:t>
            </a:r>
            <a:r>
              <a:rPr lang="zh-CN" altLang="en-US" sz="4700">
                <a:latin typeface="华文新魏" pitchFamily="2" charset="-122"/>
                <a:ea typeface="华文新魏" pitchFamily="2" charset="-122"/>
              </a:rPr>
              <a:t>世纪</a:t>
            </a:r>
            <a:r>
              <a:rPr lang="en-US" altLang="zh-CN" sz="4700">
                <a:latin typeface="华文新魏" pitchFamily="2" charset="-122"/>
                <a:ea typeface="华文新魏" pitchFamily="2" charset="-122"/>
              </a:rPr>
              <a:t>40</a:t>
            </a:r>
            <a:r>
              <a:rPr lang="zh-CN" altLang="en-US" sz="4700">
                <a:latin typeface="华文新魏" pitchFamily="2" charset="-122"/>
                <a:ea typeface="华文新魏" pitchFamily="2" charset="-122"/>
              </a:rPr>
              <a:t>年代，但并没有停留在</a:t>
            </a:r>
            <a:r>
              <a:rPr lang="en-US" altLang="zh-CN" sz="4700">
                <a:latin typeface="华文新魏" pitchFamily="2" charset="-122"/>
                <a:ea typeface="华文新魏" pitchFamily="2" charset="-122"/>
              </a:rPr>
              <a:t>19</a:t>
            </a:r>
            <a:r>
              <a:rPr lang="zh-CN" altLang="en-US" sz="4700">
                <a:latin typeface="华文新魏" pitchFamily="2" charset="-122"/>
                <a:ea typeface="华文新魏" pitchFamily="2" charset="-122"/>
              </a:rPr>
              <a:t>世纪。马克思主义吸收、提炼人类创造的一切科学知识、文明成果，并将其运用于推动社会历史的进步。它不断总结社会主义革命、建设和改革的经验教训，吸收、借鉴和融合各种优秀的思想文化成果，在继承中发展，在创新中前进，始终与时代同行、与实践共进。 </a:t>
            </a:r>
          </a:p>
        </p:txBody>
      </p:sp>
      <p:sp>
        <p:nvSpPr>
          <p:cNvPr id="71682" name="Text Box 9"/>
          <p:cNvSpPr txBox="1">
            <a:spLocks noChangeArrowheads="1"/>
          </p:cNvSpPr>
          <p:nvPr/>
        </p:nvSpPr>
        <p:spPr bwMode="auto">
          <a:xfrm>
            <a:off x="1655763" y="792163"/>
            <a:ext cx="9752012" cy="912812"/>
          </a:xfrm>
          <a:prstGeom prst="rect">
            <a:avLst/>
          </a:prstGeom>
          <a:solidFill>
            <a:srgbClr val="FFCC99"/>
          </a:solidFill>
          <a:ln w="9525">
            <a:noFill/>
            <a:miter lim="800000"/>
            <a:headEnd/>
            <a:tailEnd/>
          </a:ln>
        </p:spPr>
        <p:txBody>
          <a:bodyPr lIns="144018" tIns="72009" rIns="144018" bIns="72009">
            <a:spAutoFit/>
          </a:bodyPr>
          <a:lstStyle/>
          <a:p>
            <a:pPr>
              <a:spcBef>
                <a:spcPct val="50000"/>
              </a:spcBef>
            </a:pPr>
            <a:r>
              <a:rPr lang="en-US" altLang="zh-CN" sz="5000" b="1">
                <a:ea typeface="华文新魏" pitchFamily="2" charset="-122"/>
              </a:rPr>
              <a:t>2</a:t>
            </a:r>
            <a:r>
              <a:rPr lang="zh-CN" altLang="en-US" sz="5000" b="1">
                <a:ea typeface="华文新魏" pitchFamily="2" charset="-122"/>
              </a:rPr>
              <a:t>、马克思主义具有持久的生命力</a:t>
            </a:r>
          </a:p>
        </p:txBody>
      </p:sp>
      <p:pic>
        <p:nvPicPr>
          <p:cNvPr id="71683" name="Picture 10"/>
          <p:cNvPicPr>
            <a:picLocks noChangeAspect="1" noChangeArrowheads="1"/>
          </p:cNvPicPr>
          <p:nvPr/>
        </p:nvPicPr>
        <p:blipFill>
          <a:blip r:embed="rId2"/>
          <a:srcRect/>
          <a:stretch>
            <a:fillRect/>
          </a:stretch>
        </p:blipFill>
        <p:spPr bwMode="auto">
          <a:xfrm>
            <a:off x="10440988" y="3813175"/>
            <a:ext cx="3960812" cy="6361113"/>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内容占位符 2"/>
          <p:cNvSpPr>
            <a:spLocks noGrp="1"/>
          </p:cNvSpPr>
          <p:nvPr>
            <p:ph idx="4294967295"/>
          </p:nvPr>
        </p:nvSpPr>
        <p:spPr>
          <a:xfrm>
            <a:off x="1190625" y="1773238"/>
            <a:ext cx="12241213" cy="6480175"/>
          </a:xfrm>
        </p:spPr>
        <p:txBody>
          <a:bodyPr lIns="144018" tIns="72009" rIns="144018" bIns="72009"/>
          <a:lstStyle/>
          <a:p>
            <a:pPr eaLnBrk="1" hangingPunct="1"/>
            <a:r>
              <a:rPr lang="zh-CN" altLang="en-US" sz="5600" smtClean="0">
                <a:latin typeface="隶书" pitchFamily="49" charset="-122"/>
                <a:ea typeface="隶书" pitchFamily="49" charset="-122"/>
              </a:rPr>
              <a:t>理想，是我们每个人心中最美好的部分。在中国的传统文化中，“理想”常常是以美好女子的形象出现的，自古以来，我国的文人墨客都善以“美人”、“香草”等等的诉说来表达自己的理想。</a:t>
            </a:r>
          </a:p>
        </p:txBody>
      </p:sp>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5" name="Text Box 8"/>
          <p:cNvSpPr txBox="1">
            <a:spLocks noChangeArrowheads="1"/>
          </p:cNvSpPr>
          <p:nvPr/>
        </p:nvSpPr>
        <p:spPr bwMode="auto">
          <a:xfrm>
            <a:off x="936625" y="2520950"/>
            <a:ext cx="12646025" cy="7654925"/>
          </a:xfrm>
          <a:prstGeom prst="rect">
            <a:avLst/>
          </a:prstGeom>
          <a:solidFill>
            <a:srgbClr val="FFFF99"/>
          </a:solidFill>
          <a:ln w="9525">
            <a:noFill/>
            <a:miter lim="800000"/>
            <a:headEnd/>
            <a:tailEnd/>
          </a:ln>
        </p:spPr>
        <p:txBody>
          <a:bodyPr lIns="144018" tIns="72009" rIns="144018" bIns="72009">
            <a:spAutoFit/>
          </a:bodyPr>
          <a:lstStyle/>
          <a:p>
            <a:pPr>
              <a:spcBef>
                <a:spcPct val="50000"/>
              </a:spcBef>
            </a:pPr>
            <a:r>
              <a:rPr lang="zh-CN" altLang="en-US" sz="4800"/>
              <a:t>       </a:t>
            </a:r>
            <a:r>
              <a:rPr lang="zh-CN" altLang="en-US" sz="4400">
                <a:ea typeface="华文新魏" pitchFamily="2" charset="-122"/>
              </a:rPr>
              <a:t>马克思主义是认识世界和改造世界的科学理论。</a:t>
            </a:r>
            <a:endParaRPr lang="en-US" altLang="zh-CN" sz="4400">
              <a:ea typeface="华文新魏" pitchFamily="2" charset="-122"/>
            </a:endParaRPr>
          </a:p>
          <a:p>
            <a:pPr>
              <a:spcBef>
                <a:spcPct val="50000"/>
              </a:spcBef>
            </a:pPr>
            <a:r>
              <a:rPr lang="zh-CN" altLang="en-US" sz="4400">
                <a:latin typeface="华文新魏" pitchFamily="2" charset="-122"/>
                <a:ea typeface="华文新魏" pitchFamily="2" charset="-122"/>
              </a:rPr>
              <a:t>   “哲学家们只是用不同的方式解释世界，而问题在于改变世界。”  </a:t>
            </a:r>
            <a:r>
              <a:rPr lang="en-US" altLang="zh-CN" sz="4400">
                <a:ea typeface="华文新魏" pitchFamily="2" charset="-122"/>
              </a:rPr>
              <a:t>——</a:t>
            </a:r>
            <a:r>
              <a:rPr lang="zh-CN" altLang="en-US" sz="4400">
                <a:latin typeface="华文新魏" pitchFamily="2" charset="-122"/>
                <a:ea typeface="华文新魏" pitchFamily="2" charset="-122"/>
              </a:rPr>
              <a:t>马克思</a:t>
            </a:r>
          </a:p>
          <a:p>
            <a:pPr>
              <a:spcBef>
                <a:spcPct val="50000"/>
              </a:spcBef>
            </a:pPr>
            <a:r>
              <a:rPr lang="zh-CN" altLang="en-US" sz="4400">
                <a:latin typeface="华文新魏" pitchFamily="2" charset="-122"/>
                <a:ea typeface="华文新魏" pitchFamily="2" charset="-122"/>
              </a:rPr>
              <a:t>      </a:t>
            </a:r>
            <a:r>
              <a:rPr lang="en-US" altLang="zh-CN" sz="4400">
                <a:latin typeface="华文新魏" pitchFamily="2" charset="-122"/>
                <a:ea typeface="华文新魏" pitchFamily="2" charset="-122"/>
              </a:rPr>
              <a:t>160</a:t>
            </a:r>
            <a:r>
              <a:rPr lang="zh-CN" altLang="en-US" sz="4400">
                <a:latin typeface="华文新魏" pitchFamily="2" charset="-122"/>
                <a:ea typeface="华文新魏" pitchFamily="2" charset="-122"/>
              </a:rPr>
              <a:t>多年来，正是在马克思主义的指导下，社会主义由空想变成科学，由科学理论转变成社会实践，社会主义国家的出现和社会主义制度的建立，深刻改变着人类历史的走向。特别是中国特色社会主义的成功实践，无可辩驳地证明了马克思主义是认识世界、改造世界的强大思想武器。</a:t>
            </a:r>
          </a:p>
        </p:txBody>
      </p:sp>
      <p:sp>
        <p:nvSpPr>
          <p:cNvPr id="72706" name="Text Box 9"/>
          <p:cNvSpPr txBox="1">
            <a:spLocks noChangeArrowheads="1"/>
          </p:cNvSpPr>
          <p:nvPr/>
        </p:nvSpPr>
        <p:spPr bwMode="auto">
          <a:xfrm>
            <a:off x="2325688" y="1204913"/>
            <a:ext cx="9750425" cy="912812"/>
          </a:xfrm>
          <a:prstGeom prst="rect">
            <a:avLst/>
          </a:prstGeom>
          <a:solidFill>
            <a:srgbClr val="FFCC99"/>
          </a:solidFill>
          <a:ln w="9525">
            <a:noFill/>
            <a:miter lim="800000"/>
            <a:headEnd/>
            <a:tailEnd/>
          </a:ln>
        </p:spPr>
        <p:txBody>
          <a:bodyPr lIns="144018" tIns="72009" rIns="144018" bIns="72009">
            <a:spAutoFit/>
          </a:bodyPr>
          <a:lstStyle/>
          <a:p>
            <a:pPr>
              <a:spcBef>
                <a:spcPct val="50000"/>
              </a:spcBef>
            </a:pPr>
            <a:r>
              <a:rPr lang="en-US" altLang="zh-CN" sz="5000" b="1">
                <a:ea typeface="华文新魏" pitchFamily="2" charset="-122"/>
              </a:rPr>
              <a:t>3</a:t>
            </a:r>
            <a:r>
              <a:rPr lang="zh-CN" altLang="en-US" sz="5000" b="1">
                <a:ea typeface="华文新魏" pitchFamily="2" charset="-122"/>
              </a:rPr>
              <a:t>、马克思主义以改造世界为己任</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29" name="Text Box 9"/>
          <p:cNvSpPr txBox="1">
            <a:spLocks noChangeArrowheads="1"/>
          </p:cNvSpPr>
          <p:nvPr/>
        </p:nvSpPr>
        <p:spPr bwMode="auto">
          <a:xfrm>
            <a:off x="1800225" y="360363"/>
            <a:ext cx="9752013" cy="1684337"/>
          </a:xfrm>
          <a:prstGeom prst="rect">
            <a:avLst/>
          </a:prstGeom>
          <a:solidFill>
            <a:srgbClr val="FFCC99"/>
          </a:solidFill>
          <a:ln w="9525">
            <a:noFill/>
            <a:miter lim="800000"/>
            <a:headEnd/>
            <a:tailEnd/>
          </a:ln>
        </p:spPr>
        <p:txBody>
          <a:bodyPr lIns="144018" tIns="72009" rIns="144018" bIns="72009">
            <a:spAutoFit/>
          </a:bodyPr>
          <a:lstStyle/>
          <a:p>
            <a:pPr>
              <a:spcBef>
                <a:spcPct val="50000"/>
              </a:spcBef>
            </a:pPr>
            <a:r>
              <a:rPr lang="en-US" altLang="zh-CN" sz="5000" b="1">
                <a:ea typeface="华文新魏" pitchFamily="2" charset="-122"/>
              </a:rPr>
              <a:t>4</a:t>
            </a:r>
            <a:r>
              <a:rPr lang="zh-CN" altLang="en-US" sz="5000" b="1">
                <a:ea typeface="华文新魏" pitchFamily="2" charset="-122"/>
              </a:rPr>
              <a:t>、马克思主义科学预见人类社会最终必然实现共产主义</a:t>
            </a:r>
          </a:p>
        </p:txBody>
      </p:sp>
      <p:sp>
        <p:nvSpPr>
          <p:cNvPr id="73730" name="Text Box 9"/>
          <p:cNvSpPr txBox="1">
            <a:spLocks noChangeArrowheads="1"/>
          </p:cNvSpPr>
          <p:nvPr/>
        </p:nvSpPr>
        <p:spPr bwMode="auto">
          <a:xfrm>
            <a:off x="720725" y="2232025"/>
            <a:ext cx="13249275" cy="8270875"/>
          </a:xfrm>
          <a:prstGeom prst="rect">
            <a:avLst/>
          </a:prstGeom>
          <a:solidFill>
            <a:srgbClr val="FFFF99"/>
          </a:solidFill>
          <a:ln w="9525">
            <a:noFill/>
            <a:miter lim="800000"/>
            <a:headEnd/>
            <a:tailEnd/>
          </a:ln>
        </p:spPr>
        <p:txBody>
          <a:bodyPr lIns="144018" tIns="72009" rIns="144018" bIns="72009">
            <a:spAutoFit/>
          </a:bodyPr>
          <a:lstStyle/>
          <a:p>
            <a:pPr>
              <a:spcBef>
                <a:spcPct val="50000"/>
              </a:spcBef>
            </a:pPr>
            <a:r>
              <a:rPr lang="zh-CN" altLang="en-US"/>
              <a:t>         </a:t>
            </a:r>
            <a:r>
              <a:rPr lang="zh-CN" altLang="en-US" sz="4400">
                <a:latin typeface="华文新魏" pitchFamily="2" charset="-122"/>
                <a:ea typeface="华文新魏" pitchFamily="2" charset="-122"/>
              </a:rPr>
              <a:t>共产主义社会，将是物质财富极大丰富、实现按需分配、人民精神境界极大提高、每个人自由而全面发展的 社会。共产主义社会只有在社会主义社会充分发展和高度发达的基础上才能实现。</a:t>
            </a:r>
          </a:p>
          <a:p>
            <a:pPr>
              <a:spcBef>
                <a:spcPct val="50000"/>
              </a:spcBef>
            </a:pPr>
            <a:r>
              <a:rPr lang="zh-CN" altLang="en-US" sz="4400">
                <a:latin typeface="华文新魏" pitchFamily="2" charset="-122"/>
                <a:ea typeface="华文新魏" pitchFamily="2" charset="-122"/>
              </a:rPr>
              <a:t>          共产主义是一种理想、一种学说、一种制度，更是一种实践，需要千百万人一代又一代不懈的努力。</a:t>
            </a:r>
            <a:endParaRPr lang="en-US" altLang="zh-CN" sz="4400">
              <a:latin typeface="华文新魏" pitchFamily="2" charset="-122"/>
              <a:ea typeface="华文新魏" pitchFamily="2" charset="-122"/>
            </a:endParaRPr>
          </a:p>
          <a:p>
            <a:pPr>
              <a:spcBef>
                <a:spcPct val="50000"/>
              </a:spcBef>
            </a:pPr>
            <a:r>
              <a:rPr lang="zh-CN" altLang="en-US" sz="4400">
                <a:latin typeface="华文新魏" pitchFamily="2" charset="-122"/>
                <a:ea typeface="华文新魏" pitchFamily="2" charset="-122"/>
              </a:rPr>
              <a:t>         实现共产主义是一个非常漫长的历史过程，我国现在仍处于并将长期处于社会主义初级阶段。我们必须从这个实际出发确定现阶段的奋斗目标，脚踏实地地推进我们的事业。</a:t>
            </a:r>
          </a:p>
          <a:p>
            <a:r>
              <a:rPr lang="zh-CN" altLang="en-US" sz="4400">
                <a:latin typeface="华文新魏" pitchFamily="2" charset="-122"/>
                <a:ea typeface="华文新魏" pitchFamily="2" charset="-122"/>
              </a:rPr>
              <a:t>         </a:t>
            </a:r>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3" name="标题 1"/>
          <p:cNvSpPr>
            <a:spLocks noGrp="1"/>
          </p:cNvSpPr>
          <p:nvPr>
            <p:ph type="title" idx="4294967295"/>
          </p:nvPr>
        </p:nvSpPr>
        <p:spPr>
          <a:xfrm>
            <a:off x="936625" y="2808288"/>
            <a:ext cx="12014200" cy="3289300"/>
          </a:xfrm>
        </p:spPr>
        <p:txBody>
          <a:bodyPr/>
          <a:lstStyle/>
          <a:p>
            <a:r>
              <a:rPr lang="zh-CN" altLang="en-US" sz="7200" smtClean="0">
                <a:latin typeface="华文隶书" pitchFamily="2" charset="-122"/>
                <a:ea typeface="华文隶书" pitchFamily="2" charset="-122"/>
              </a:rPr>
              <a:t>（二）马克思主义信仰和</a:t>
            </a:r>
            <a:r>
              <a:rPr lang="en-US" altLang="zh-CN" sz="7200" smtClean="0">
                <a:latin typeface="华文隶书" pitchFamily="2" charset="-122"/>
                <a:ea typeface="华文隶书" pitchFamily="2" charset="-122"/>
              </a:rPr>
              <a:t/>
            </a:r>
            <a:br>
              <a:rPr lang="en-US" altLang="zh-CN" sz="7200" smtClean="0">
                <a:latin typeface="华文隶书" pitchFamily="2" charset="-122"/>
                <a:ea typeface="华文隶书" pitchFamily="2" charset="-122"/>
              </a:rPr>
            </a:br>
            <a:r>
              <a:rPr lang="zh-CN" altLang="en-US" sz="7200" smtClean="0">
                <a:latin typeface="华文隶书" pitchFamily="2" charset="-122"/>
                <a:ea typeface="华文隶书" pitchFamily="2" charset="-122"/>
              </a:rPr>
              <a:t>宗教信仰有什么区别？</a:t>
            </a: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7" name="矩形 1"/>
          <p:cNvSpPr>
            <a:spLocks noChangeArrowheads="1"/>
          </p:cNvSpPr>
          <p:nvPr/>
        </p:nvSpPr>
        <p:spPr bwMode="auto">
          <a:xfrm>
            <a:off x="1728788" y="2016125"/>
            <a:ext cx="11233150" cy="9326563"/>
          </a:xfrm>
          <a:prstGeom prst="rect">
            <a:avLst/>
          </a:prstGeom>
          <a:noFill/>
          <a:ln w="9525">
            <a:noFill/>
            <a:miter lim="800000"/>
            <a:headEnd/>
            <a:tailEnd/>
          </a:ln>
        </p:spPr>
        <p:txBody>
          <a:bodyPr>
            <a:spAutoFit/>
          </a:bodyPr>
          <a:lstStyle/>
          <a:p>
            <a:pPr>
              <a:lnSpc>
                <a:spcPts val="6000"/>
              </a:lnSpc>
            </a:pPr>
            <a:r>
              <a:rPr lang="zh-CN" altLang="en-US" sz="4400">
                <a:latin typeface="微软雅黑" pitchFamily="34" charset="-122"/>
                <a:ea typeface="微软雅黑" pitchFamily="34" charset="-122"/>
              </a:rPr>
              <a:t>       </a:t>
            </a:r>
            <a:r>
              <a:rPr lang="zh-CN" altLang="zh-CN" sz="4400">
                <a:latin typeface="微软雅黑" pitchFamily="34" charset="-122"/>
                <a:ea typeface="微软雅黑" pitchFamily="34" charset="-122"/>
              </a:rPr>
              <a:t>信仰是信念最高最集中的一种表现形式，能产生巨大的社会力量。千万人同一信仰，就会形成统一行动的巨大力量。</a:t>
            </a:r>
            <a:endParaRPr lang="en-US" altLang="zh-CN" sz="4400">
              <a:latin typeface="微软雅黑" pitchFamily="34" charset="-122"/>
              <a:ea typeface="微软雅黑" pitchFamily="34" charset="-122"/>
            </a:endParaRPr>
          </a:p>
          <a:p>
            <a:pPr>
              <a:lnSpc>
                <a:spcPts val="6000"/>
              </a:lnSpc>
            </a:pPr>
            <a:r>
              <a:rPr lang="zh-CN" altLang="en-US" sz="4400">
                <a:latin typeface="微软雅黑" pitchFamily="34" charset="-122"/>
                <a:ea typeface="微软雅黑" pitchFamily="34" charset="-122"/>
              </a:rPr>
              <a:t>       </a:t>
            </a:r>
            <a:r>
              <a:rPr lang="zh-CN" altLang="zh-CN" sz="4400">
                <a:latin typeface="微软雅黑" pitchFamily="34" charset="-122"/>
                <a:ea typeface="微软雅黑" pitchFamily="34" charset="-122"/>
              </a:rPr>
              <a:t>但是，信与不信是一回事，所信是否为真又是另一回事。“所信属真”，就可以形成惊人的社会建设力量。“所信若谬”，则可以变为可怕的社会破坏力量。马克思主义是科学信仰，是致力于人民解放、人的全面发展的信仰，促进人类社会文明进步，是建设性的正义力量。</a:t>
            </a:r>
          </a:p>
          <a:p>
            <a:pPr>
              <a:lnSpc>
                <a:spcPts val="6000"/>
              </a:lnSpc>
            </a:pPr>
            <a:endParaRPr lang="en-US" altLang="zh-CN" sz="4400"/>
          </a:p>
          <a:p>
            <a:pPr>
              <a:lnSpc>
                <a:spcPts val="6000"/>
              </a:lnSpc>
            </a:pPr>
            <a:endParaRPr lang="zh-CN" altLang="zh-CN" sz="4400"/>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5" name="内容占位符 2"/>
          <p:cNvSpPr>
            <a:spLocks noGrp="1"/>
          </p:cNvSpPr>
          <p:nvPr>
            <p:ph idx="4294967295"/>
          </p:nvPr>
        </p:nvSpPr>
        <p:spPr>
          <a:xfrm>
            <a:off x="1008212" y="720155"/>
            <a:ext cx="12241213" cy="9753600"/>
          </a:xfrm>
        </p:spPr>
        <p:txBody>
          <a:bodyPr/>
          <a:lstStyle/>
          <a:p>
            <a:r>
              <a:rPr lang="zh-CN" altLang="en-US" sz="4400" b="1" dirty="0" smtClean="0">
                <a:solidFill>
                  <a:srgbClr val="C00000"/>
                </a:solidFill>
              </a:rPr>
              <a:t>科学信仰和宗教信仰的区别</a:t>
            </a:r>
            <a:r>
              <a:rPr lang="zh-CN" altLang="en-US" sz="4400" b="1" dirty="0" smtClean="0"/>
              <a:t>：</a:t>
            </a:r>
            <a:r>
              <a:rPr lang="en-US" altLang="zh-CN" sz="4400" b="1" dirty="0" smtClean="0"/>
              <a:t>——</a:t>
            </a:r>
            <a:r>
              <a:rPr lang="zh-CN" altLang="en-US" sz="4400" b="1" dirty="0" smtClean="0"/>
              <a:t>陈先达</a:t>
            </a:r>
            <a:r>
              <a:rPr lang="en-US" altLang="zh-CN" sz="4400" b="1" dirty="0" smtClean="0"/>
              <a:t>《</a:t>
            </a:r>
            <a:r>
              <a:rPr lang="zh-CN" altLang="en-US" sz="4400" b="1" dirty="0" smtClean="0"/>
              <a:t>做坚定的马克思主义理论工作者</a:t>
            </a:r>
            <a:r>
              <a:rPr lang="en-US" altLang="zh-CN" sz="4400" b="1" dirty="0" smtClean="0"/>
              <a:t>》</a:t>
            </a:r>
            <a:r>
              <a:rPr lang="zh-CN" altLang="en-US" sz="4400" b="1" dirty="0" smtClean="0"/>
              <a:t>，光明日报</a:t>
            </a:r>
            <a:r>
              <a:rPr lang="en-US" altLang="zh-CN" sz="4400" b="1" dirty="0" smtClean="0"/>
              <a:t>2016</a:t>
            </a:r>
            <a:r>
              <a:rPr lang="zh-CN" altLang="en-US" sz="4400" b="1" dirty="0" smtClean="0"/>
              <a:t>年</a:t>
            </a:r>
            <a:r>
              <a:rPr lang="en-US" altLang="zh-CN" sz="4400" b="1" dirty="0" smtClean="0"/>
              <a:t>3</a:t>
            </a:r>
            <a:r>
              <a:rPr lang="zh-CN" altLang="en-US" sz="4400" b="1" dirty="0" smtClean="0"/>
              <a:t>月</a:t>
            </a:r>
            <a:r>
              <a:rPr lang="en-US" altLang="zh-CN" sz="4400" b="1" dirty="0" smtClean="0"/>
              <a:t>2</a:t>
            </a:r>
            <a:r>
              <a:rPr lang="zh-CN" altLang="en-US" sz="4400" b="1" dirty="0" smtClean="0"/>
              <a:t>日） </a:t>
            </a:r>
            <a:endParaRPr lang="en-US" altLang="zh-CN" sz="4400" b="1" dirty="0" smtClean="0"/>
          </a:p>
          <a:p>
            <a:pPr>
              <a:lnSpc>
                <a:spcPts val="5200"/>
              </a:lnSpc>
            </a:pPr>
            <a:r>
              <a:rPr lang="zh-CN" altLang="zh-CN" sz="3800" b="1" dirty="0" smtClean="0"/>
              <a:t>宗教信仰是个人的私事，我们党保护宗教信仰自由。马克思主义作为信仰和宗教信仰有本质区别。马克思主义的信仰，是以事实为依据的信仰，是建立在规律基础上的信仰；宗教信仰是建立在“信”的基础上的信仰，我“信”因而我信仰。</a:t>
            </a:r>
            <a:endParaRPr lang="en-US" altLang="zh-CN" sz="3800" b="1" dirty="0" smtClean="0"/>
          </a:p>
          <a:p>
            <a:pPr>
              <a:lnSpc>
                <a:spcPts val="5200"/>
              </a:lnSpc>
            </a:pPr>
            <a:r>
              <a:rPr lang="zh-CN" altLang="zh-CN" sz="3800" b="1" dirty="0" smtClean="0"/>
              <a:t>宗教信仰不追问“为什么可信”，而是“信”；科学学说不是问“信什么”，而是要问“为什么可信”。不能回答“为什么信”，“可信”的科学根据和事实根据是什么，就没有科学；而穷根究底地追问为什么信，为什么可信，信仰的科学根据和事实根据是什么，就没有宗教信仰。</a:t>
            </a:r>
          </a:p>
          <a:p>
            <a:pPr>
              <a:lnSpc>
                <a:spcPts val="5200"/>
              </a:lnSpc>
              <a:buFont typeface="Arial" charset="0"/>
              <a:buNone/>
            </a:pPr>
            <a:r>
              <a:rPr lang="zh-CN" altLang="zh-CN" sz="3800" dirty="0" smtClean="0"/>
              <a:t>　　</a:t>
            </a:r>
            <a:endParaRPr lang="zh-CN" altLang="en-US" sz="3800" dirty="0" smtClean="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49" name="内容占位符 2"/>
          <p:cNvSpPr>
            <a:spLocks noGrp="1"/>
          </p:cNvSpPr>
          <p:nvPr>
            <p:ph idx="4294967295"/>
          </p:nvPr>
        </p:nvSpPr>
        <p:spPr>
          <a:xfrm>
            <a:off x="1152525" y="1008063"/>
            <a:ext cx="12241213" cy="6481762"/>
          </a:xfrm>
        </p:spPr>
        <p:txBody>
          <a:bodyPr/>
          <a:lstStyle/>
          <a:p>
            <a:pPr>
              <a:lnSpc>
                <a:spcPts val="5513"/>
              </a:lnSpc>
            </a:pPr>
            <a:r>
              <a:rPr lang="zh-CN" altLang="zh-CN" sz="4400" b="1" smtClean="0"/>
              <a:t>马克思主义是救世的，是改造社会的，是认识世界和改造世界的学说；而宗教是救心的，宗教信仰是自救自赎的。宗教不企图改变世界，改变社会，而是各人回归自己的内心世界，改变自我。</a:t>
            </a:r>
            <a:endParaRPr lang="en-US" altLang="zh-CN" sz="4400" b="1" smtClean="0"/>
          </a:p>
          <a:p>
            <a:pPr>
              <a:lnSpc>
                <a:spcPts val="5513"/>
              </a:lnSpc>
            </a:pPr>
            <a:r>
              <a:rPr lang="zh-CN" altLang="zh-CN" sz="4400" b="1" smtClean="0"/>
              <a:t>马克思主义解决的是社会不公问题，而宗教解决的是个人灵魂失衡问题。宗教抚慰对宗教信仰者有效，而对非信仰者无效。马克思主义以解放人类为目标，解决社会向何处去的问题。不管你对马克思主义信与不信，消灭剥削，消除两极分化，消灭阶级，获得解放的不是某个人，而是整个社会。</a:t>
            </a:r>
          </a:p>
          <a:p>
            <a:pPr>
              <a:lnSpc>
                <a:spcPts val="5513"/>
              </a:lnSpc>
            </a:pPr>
            <a:endParaRPr lang="zh-CN" altLang="en-US" sz="4400" smtClean="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3" name="内容占位符 2"/>
          <p:cNvSpPr>
            <a:spLocks noGrp="1"/>
          </p:cNvSpPr>
          <p:nvPr>
            <p:ph idx="4294967295"/>
          </p:nvPr>
        </p:nvSpPr>
        <p:spPr>
          <a:xfrm>
            <a:off x="1512888" y="1296988"/>
            <a:ext cx="12126912" cy="8166100"/>
          </a:xfrm>
        </p:spPr>
        <p:txBody>
          <a:bodyPr/>
          <a:lstStyle/>
          <a:p>
            <a:pPr>
              <a:lnSpc>
                <a:spcPts val="5675"/>
              </a:lnSpc>
            </a:pPr>
            <a:r>
              <a:rPr lang="zh-CN" altLang="zh-CN" sz="4400" b="1" smtClean="0"/>
              <a:t>马克思主义是治河换水，治水救鱼，只有水好，鱼才能成活；宗教是救鱼的，水有没有污染是否适合养鱼，这不是宗教的任务。</a:t>
            </a:r>
            <a:endParaRPr lang="en-US" altLang="zh-CN" sz="4400" b="1" smtClean="0"/>
          </a:p>
          <a:p>
            <a:pPr>
              <a:lnSpc>
                <a:spcPts val="5675"/>
              </a:lnSpc>
            </a:pPr>
            <a:r>
              <a:rPr lang="zh-CN" altLang="zh-CN" sz="4400" b="1" smtClean="0"/>
              <a:t>宗教劝导各归本心，培养自己的慈悲心、善心、爱心。宗教有各种清规戒律，规范信徒的行为。从这角度，宗教具有伦理性质，修心养性，行善积德，劝人为善。宗教有它特有的社会功能，我们重视宗教对人心教化的良性作用。但社会不可能通过逐个改造人心而得到根本改造。只有变革社会，建立一个共同富裕的公平正义的社会，人才真正有安身立命之处。</a:t>
            </a:r>
          </a:p>
          <a:p>
            <a:pPr>
              <a:buFont typeface="Arial" charset="0"/>
              <a:buNone/>
            </a:pPr>
            <a:endParaRPr lang="zh-CN" altLang="en-US" smtClean="0"/>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9"/>
          <p:cNvSpPr>
            <a:spLocks noGrp="1" noRot="1" noChangeArrowheads="1"/>
          </p:cNvSpPr>
          <p:nvPr>
            <p:ph type="body" idx="4294967295"/>
          </p:nvPr>
        </p:nvSpPr>
        <p:spPr>
          <a:xfrm>
            <a:off x="0" y="1544638"/>
            <a:ext cx="12701588" cy="7943850"/>
          </a:xfrm>
        </p:spPr>
        <p:txBody>
          <a:bodyPr/>
          <a:lstStyle/>
          <a:p>
            <a:pPr eaLnBrk="1" hangingPunct="1">
              <a:buFontTx/>
              <a:buNone/>
            </a:pPr>
            <a:r>
              <a:rPr lang="zh-CN" altLang="en-US" sz="4400" b="1" smtClean="0">
                <a:solidFill>
                  <a:srgbClr val="990033"/>
                </a:solidFill>
              </a:rPr>
              <a:t>    </a:t>
            </a:r>
            <a:r>
              <a:rPr lang="zh-CN" altLang="en-US" sz="5400" b="1" smtClean="0">
                <a:solidFill>
                  <a:srgbClr val="990033"/>
                </a:solidFill>
              </a:rPr>
              <a:t>三、树立中国特色社会主义共同理想</a:t>
            </a:r>
          </a:p>
          <a:p>
            <a:pPr eaLnBrk="1" hangingPunct="1">
              <a:buFontTx/>
              <a:buNone/>
            </a:pPr>
            <a:r>
              <a:rPr lang="zh-CN" altLang="en-US" sz="4400" b="1" smtClean="0"/>
              <a:t>            社会理想是指社会集体以及全体社会成员的共同理想</a:t>
            </a:r>
            <a:r>
              <a:rPr lang="en-US" altLang="zh-CN" sz="4400" b="1" smtClean="0"/>
              <a:t>,</a:t>
            </a:r>
            <a:r>
              <a:rPr lang="zh-CN" altLang="en-US" sz="4400" b="1" smtClean="0"/>
              <a:t>它在社会中居主导地位</a:t>
            </a:r>
            <a:r>
              <a:rPr lang="en-US" altLang="zh-CN" sz="4400" b="1" smtClean="0"/>
              <a:t>,</a:t>
            </a:r>
            <a:r>
              <a:rPr lang="zh-CN" altLang="en-US" sz="4400" b="1" smtClean="0"/>
              <a:t>是一个阶级、政党的行动纲领和旗帜，是一个国家、民族对未来美好前景的追求和向往。</a:t>
            </a:r>
          </a:p>
          <a:p>
            <a:pPr eaLnBrk="1" hangingPunct="1">
              <a:buFontTx/>
              <a:buNone/>
            </a:pPr>
            <a:r>
              <a:rPr lang="zh-CN" altLang="en-US" sz="4400" b="1" smtClean="0"/>
              <a:t>            理想的核心内容是社会理想。</a:t>
            </a:r>
          </a:p>
          <a:p>
            <a:pPr eaLnBrk="1" hangingPunct="1">
              <a:buFontTx/>
              <a:buNone/>
            </a:pPr>
            <a:r>
              <a:rPr lang="zh-CN" altLang="en-US" sz="4400" b="1" smtClean="0"/>
              <a:t>            我国的社会理想从总体上可分为两个层次：</a:t>
            </a:r>
          </a:p>
          <a:p>
            <a:pPr eaLnBrk="1" hangingPunct="1">
              <a:buFontTx/>
              <a:buNone/>
            </a:pPr>
            <a:r>
              <a:rPr lang="zh-CN" altLang="en-US" sz="4400" b="1" smtClean="0"/>
              <a:t>            一是现阶段我国各族人民的共同理想；</a:t>
            </a:r>
          </a:p>
          <a:p>
            <a:pPr eaLnBrk="1" hangingPunct="1">
              <a:buFontTx/>
              <a:buNone/>
            </a:pPr>
            <a:r>
              <a:rPr lang="zh-CN" altLang="en-US" sz="4400" b="1" smtClean="0"/>
              <a:t>            二是树立共产主义社会的最高理想。</a:t>
            </a:r>
            <a:r>
              <a:rPr lang="zh-CN" altLang="en-US" b="1" smtClean="0"/>
              <a:t> </a:t>
            </a:r>
          </a:p>
          <a:p>
            <a:pPr eaLnBrk="1" hangingPunct="1">
              <a:buFontTx/>
              <a:buNone/>
            </a:pPr>
            <a:endParaRPr lang="zh-CN" altLang="en-US" sz="4400" b="1" smtClean="0">
              <a:latin typeface="楷体_GB2312" pitchFamily="49" charset="-122"/>
              <a:ea typeface="楷体_GB2312" pitchFamily="49" charset="-122"/>
            </a:endParaRPr>
          </a:p>
        </p:txBody>
      </p:sp>
      <p:sp>
        <p:nvSpPr>
          <p:cNvPr id="82947" name="Rectangle 10"/>
          <p:cNvSpPr>
            <a:spLocks noGrp="1" noRot="1" noChangeArrowheads="1"/>
          </p:cNvSpPr>
          <p:nvPr>
            <p:ph type="title" idx="4294967295"/>
          </p:nvPr>
        </p:nvSpPr>
        <p:spPr>
          <a:xfrm>
            <a:off x="1439863" y="0"/>
            <a:ext cx="12961937" cy="1800225"/>
          </a:xfrm>
        </p:spPr>
        <p:txBody>
          <a:bodyPr/>
          <a:lstStyle/>
          <a:p>
            <a:pPr algn="l" eaLnBrk="1" hangingPunct="1"/>
            <a:r>
              <a:rPr lang="zh-CN" altLang="en-US" sz="5700" b="1" smtClean="0">
                <a:latin typeface="楷体_GB2312" pitchFamily="49" charset="-122"/>
                <a:ea typeface="楷体_GB2312" pitchFamily="49" charset="-122"/>
              </a:rPr>
              <a:t> </a:t>
            </a:r>
          </a:p>
        </p:txBody>
      </p:sp>
      <p:pic>
        <p:nvPicPr>
          <p:cNvPr id="80899" name="Picture 11" descr="党领导我们奔向全面小康"/>
          <p:cNvPicPr>
            <a:picLocks noChangeAspect="1" noChangeArrowheads="1"/>
          </p:cNvPicPr>
          <p:nvPr/>
        </p:nvPicPr>
        <p:blipFill>
          <a:blip r:embed="rId2">
            <a:lum bright="24000"/>
          </a:blip>
          <a:srcRect/>
          <a:stretch>
            <a:fillRect/>
          </a:stretch>
        </p:blipFill>
        <p:spPr bwMode="auto">
          <a:xfrm>
            <a:off x="3457575" y="8818563"/>
            <a:ext cx="9979025" cy="1982787"/>
          </a:xfrm>
          <a:prstGeom prst="rect">
            <a:avLst/>
          </a:prstGeom>
          <a:noFill/>
          <a:ln w="9525">
            <a:noFill/>
            <a:miter lim="800000"/>
            <a:headEnd/>
            <a:tailEnd/>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2947"/>
                                        </p:tgtEl>
                                        <p:attrNameLst>
                                          <p:attrName>style.visibility</p:attrName>
                                        </p:attrNameLst>
                                      </p:cBhvr>
                                      <p:to>
                                        <p:strVal val="visible"/>
                                      </p:to>
                                    </p:set>
                                    <p:anim calcmode="lin" valueType="num">
                                      <p:cBhvr>
                                        <p:cTn id="7" dur="1000" fill="hold"/>
                                        <p:tgtEl>
                                          <p:spTgt spid="82947"/>
                                        </p:tgtEl>
                                        <p:attrNameLst>
                                          <p:attrName>ppt_w</p:attrName>
                                        </p:attrNameLst>
                                      </p:cBhvr>
                                      <p:tavLst>
                                        <p:tav tm="0">
                                          <p:val>
                                            <p:strVal val="#ppt_w*0.70"/>
                                          </p:val>
                                        </p:tav>
                                        <p:tav tm="100000">
                                          <p:val>
                                            <p:strVal val="#ppt_w"/>
                                          </p:val>
                                        </p:tav>
                                      </p:tavLst>
                                    </p:anim>
                                    <p:anim calcmode="lin" valueType="num">
                                      <p:cBhvr>
                                        <p:cTn id="8" dur="1000" fill="hold"/>
                                        <p:tgtEl>
                                          <p:spTgt spid="82947"/>
                                        </p:tgtEl>
                                        <p:attrNameLst>
                                          <p:attrName>ppt_h</p:attrName>
                                        </p:attrNameLst>
                                      </p:cBhvr>
                                      <p:tavLst>
                                        <p:tav tm="0">
                                          <p:val>
                                            <p:strVal val="#ppt_h"/>
                                          </p:val>
                                        </p:tav>
                                        <p:tav tm="100000">
                                          <p:val>
                                            <p:strVal val="#ppt_h"/>
                                          </p:val>
                                        </p:tav>
                                      </p:tavLst>
                                    </p:anim>
                                    <p:animEffect transition="in" filter="fade">
                                      <p:cBhvr>
                                        <p:cTn id="9" dur="1000"/>
                                        <p:tgtEl>
                                          <p:spTgt spid="82947"/>
                                        </p:tgtEl>
                                      </p:cBhvr>
                                    </p:animEffect>
                                  </p:childTnLst>
                                </p:cTn>
                              </p:par>
                            </p:childTnLst>
                          </p:cTn>
                        </p:par>
                      </p:childTnLst>
                    </p:cTn>
                  </p:par>
                  <p:par>
                    <p:cTn id="10" fill="hold">
                      <p:stCondLst>
                        <p:cond delay="indefinite"/>
                      </p:stCondLst>
                      <p:childTnLst>
                        <p:par>
                          <p:cTn id="11" fill="hold">
                            <p:stCondLst>
                              <p:cond delay="0"/>
                            </p:stCondLst>
                            <p:childTnLst>
                              <p:par>
                                <p:cTn id="12" presetID="55" presetClass="entr" presetSubtype="0" fill="hold" nodeType="clickEffect">
                                  <p:stCondLst>
                                    <p:cond delay="0"/>
                                  </p:stCondLst>
                                  <p:childTnLst>
                                    <p:set>
                                      <p:cBhvr>
                                        <p:cTn id="13" dur="1" fill="hold">
                                          <p:stCondLst>
                                            <p:cond delay="0"/>
                                          </p:stCondLst>
                                        </p:cTn>
                                        <p:tgtEl>
                                          <p:spTgt spid="82946">
                                            <p:txEl>
                                              <p:pRg st="0" end="0"/>
                                            </p:txEl>
                                          </p:spTgt>
                                        </p:tgtEl>
                                        <p:attrNameLst>
                                          <p:attrName>style.visibility</p:attrName>
                                        </p:attrNameLst>
                                      </p:cBhvr>
                                      <p:to>
                                        <p:strVal val="visible"/>
                                      </p:to>
                                    </p:set>
                                    <p:anim calcmode="lin" valueType="num">
                                      <p:cBhvr>
                                        <p:cTn id="14" dur="1000" fill="hold"/>
                                        <p:tgtEl>
                                          <p:spTgt spid="82946">
                                            <p:txEl>
                                              <p:pRg st="0" end="0"/>
                                            </p:txEl>
                                          </p:spTgt>
                                        </p:tgtEl>
                                        <p:attrNameLst>
                                          <p:attrName>ppt_w</p:attrName>
                                        </p:attrNameLst>
                                      </p:cBhvr>
                                      <p:tavLst>
                                        <p:tav tm="0">
                                          <p:val>
                                            <p:strVal val="#ppt_w*0.70"/>
                                          </p:val>
                                        </p:tav>
                                        <p:tav tm="100000">
                                          <p:val>
                                            <p:strVal val="#ppt_w"/>
                                          </p:val>
                                        </p:tav>
                                      </p:tavLst>
                                    </p:anim>
                                    <p:anim calcmode="lin" valueType="num">
                                      <p:cBhvr>
                                        <p:cTn id="15" dur="1000" fill="hold"/>
                                        <p:tgtEl>
                                          <p:spTgt spid="82946">
                                            <p:txEl>
                                              <p:pRg st="0" end="0"/>
                                            </p:txEl>
                                          </p:spTgt>
                                        </p:tgtEl>
                                        <p:attrNameLst>
                                          <p:attrName>ppt_h</p:attrName>
                                        </p:attrNameLst>
                                      </p:cBhvr>
                                      <p:tavLst>
                                        <p:tav tm="0">
                                          <p:val>
                                            <p:strVal val="#ppt_h"/>
                                          </p:val>
                                        </p:tav>
                                        <p:tav tm="100000">
                                          <p:val>
                                            <p:strVal val="#ppt_h"/>
                                          </p:val>
                                        </p:tav>
                                      </p:tavLst>
                                    </p:anim>
                                    <p:animEffect transition="in" filter="fade">
                                      <p:cBhvr>
                                        <p:cTn id="16" dur="1000"/>
                                        <p:tgtEl>
                                          <p:spTgt spid="82946">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20" presetClass="entr" presetSubtype="0" fill="hold" nodeType="clickEffect">
                                  <p:stCondLst>
                                    <p:cond delay="0"/>
                                  </p:stCondLst>
                                  <p:childTnLst>
                                    <p:set>
                                      <p:cBhvr>
                                        <p:cTn id="20" dur="1" fill="hold">
                                          <p:stCondLst>
                                            <p:cond delay="0"/>
                                          </p:stCondLst>
                                        </p:cTn>
                                        <p:tgtEl>
                                          <p:spTgt spid="82946">
                                            <p:txEl>
                                              <p:pRg st="1" end="1"/>
                                            </p:txEl>
                                          </p:spTgt>
                                        </p:tgtEl>
                                        <p:attrNameLst>
                                          <p:attrName>style.visibility</p:attrName>
                                        </p:attrNameLst>
                                      </p:cBhvr>
                                      <p:to>
                                        <p:strVal val="visible"/>
                                      </p:to>
                                    </p:set>
                                    <p:animEffect transition="in" filter="wedge">
                                      <p:cBhvr>
                                        <p:cTn id="21" dur="2000"/>
                                        <p:tgtEl>
                                          <p:spTgt spid="82946">
                                            <p:txEl>
                                              <p:pRg st="1" end="1"/>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20" presetClass="entr" presetSubtype="0" fill="hold" nodeType="clickEffect">
                                  <p:stCondLst>
                                    <p:cond delay="0"/>
                                  </p:stCondLst>
                                  <p:childTnLst>
                                    <p:set>
                                      <p:cBhvr>
                                        <p:cTn id="25" dur="1" fill="hold">
                                          <p:stCondLst>
                                            <p:cond delay="0"/>
                                          </p:stCondLst>
                                        </p:cTn>
                                        <p:tgtEl>
                                          <p:spTgt spid="82946">
                                            <p:txEl>
                                              <p:pRg st="2" end="2"/>
                                            </p:txEl>
                                          </p:spTgt>
                                        </p:tgtEl>
                                        <p:attrNameLst>
                                          <p:attrName>style.visibility</p:attrName>
                                        </p:attrNameLst>
                                      </p:cBhvr>
                                      <p:to>
                                        <p:strVal val="visible"/>
                                      </p:to>
                                    </p:set>
                                    <p:animEffect transition="in" filter="wedge">
                                      <p:cBhvr>
                                        <p:cTn id="26" dur="2000"/>
                                        <p:tgtEl>
                                          <p:spTgt spid="82946">
                                            <p:txEl>
                                              <p:pRg st="2" end="2"/>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20" presetClass="entr" presetSubtype="0" fill="hold" nodeType="clickEffect">
                                  <p:stCondLst>
                                    <p:cond delay="0"/>
                                  </p:stCondLst>
                                  <p:childTnLst>
                                    <p:set>
                                      <p:cBhvr>
                                        <p:cTn id="30" dur="1" fill="hold">
                                          <p:stCondLst>
                                            <p:cond delay="0"/>
                                          </p:stCondLst>
                                        </p:cTn>
                                        <p:tgtEl>
                                          <p:spTgt spid="82946">
                                            <p:txEl>
                                              <p:pRg st="3" end="3"/>
                                            </p:txEl>
                                          </p:spTgt>
                                        </p:tgtEl>
                                        <p:attrNameLst>
                                          <p:attrName>style.visibility</p:attrName>
                                        </p:attrNameLst>
                                      </p:cBhvr>
                                      <p:to>
                                        <p:strVal val="visible"/>
                                      </p:to>
                                    </p:set>
                                    <p:animEffect transition="in" filter="wedge">
                                      <p:cBhvr>
                                        <p:cTn id="31" dur="2000"/>
                                        <p:tgtEl>
                                          <p:spTgt spid="82946">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0" presetClass="entr" presetSubtype="0" fill="hold" nodeType="clickEffect">
                                  <p:stCondLst>
                                    <p:cond delay="0"/>
                                  </p:stCondLst>
                                  <p:childTnLst>
                                    <p:set>
                                      <p:cBhvr>
                                        <p:cTn id="35" dur="1" fill="hold">
                                          <p:stCondLst>
                                            <p:cond delay="0"/>
                                          </p:stCondLst>
                                        </p:cTn>
                                        <p:tgtEl>
                                          <p:spTgt spid="82946">
                                            <p:txEl>
                                              <p:pRg st="4" end="4"/>
                                            </p:txEl>
                                          </p:spTgt>
                                        </p:tgtEl>
                                        <p:attrNameLst>
                                          <p:attrName>style.visibility</p:attrName>
                                        </p:attrNameLst>
                                      </p:cBhvr>
                                      <p:to>
                                        <p:strVal val="visible"/>
                                      </p:to>
                                    </p:set>
                                    <p:animEffect transition="in" filter="wedge">
                                      <p:cBhvr>
                                        <p:cTn id="36" dur="2000"/>
                                        <p:tgtEl>
                                          <p:spTgt spid="82946">
                                            <p:txEl>
                                              <p:pRg st="4" end="4"/>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20" presetClass="entr" presetSubtype="0" fill="hold" nodeType="clickEffect">
                                  <p:stCondLst>
                                    <p:cond delay="0"/>
                                  </p:stCondLst>
                                  <p:childTnLst>
                                    <p:set>
                                      <p:cBhvr>
                                        <p:cTn id="40" dur="1" fill="hold">
                                          <p:stCondLst>
                                            <p:cond delay="0"/>
                                          </p:stCondLst>
                                        </p:cTn>
                                        <p:tgtEl>
                                          <p:spTgt spid="82946">
                                            <p:txEl>
                                              <p:pRg st="5" end="5"/>
                                            </p:txEl>
                                          </p:spTgt>
                                        </p:tgtEl>
                                        <p:attrNameLst>
                                          <p:attrName>style.visibility</p:attrName>
                                        </p:attrNameLst>
                                      </p:cBhvr>
                                      <p:to>
                                        <p:strVal val="visible"/>
                                      </p:to>
                                    </p:set>
                                    <p:animEffect transition="in" filter="wedge">
                                      <p:cBhvr>
                                        <p:cTn id="41" dur="2000"/>
                                        <p:tgtEl>
                                          <p:spTgt spid="82946">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947"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p:cNvSpPr>
            <a:spLocks noGrp="1" noChangeArrowheads="1"/>
          </p:cNvSpPr>
          <p:nvPr>
            <p:ph type="body" sz="half" idx="4294967295"/>
          </p:nvPr>
        </p:nvSpPr>
        <p:spPr>
          <a:xfrm>
            <a:off x="1223963" y="936625"/>
            <a:ext cx="10544175" cy="1038225"/>
          </a:xfrm>
        </p:spPr>
        <p:txBody>
          <a:bodyPr/>
          <a:lstStyle/>
          <a:p>
            <a:pPr eaLnBrk="1" hangingPunct="1">
              <a:lnSpc>
                <a:spcPct val="80000"/>
              </a:lnSpc>
              <a:buFontTx/>
              <a:buNone/>
            </a:pPr>
            <a:endParaRPr lang="zh-CN" altLang="en-US" sz="1400" b="1" smtClean="0">
              <a:solidFill>
                <a:srgbClr val="FF0000"/>
              </a:solidFill>
            </a:endParaRPr>
          </a:p>
          <a:p>
            <a:pPr eaLnBrk="1" hangingPunct="1">
              <a:lnSpc>
                <a:spcPct val="80000"/>
              </a:lnSpc>
              <a:buFontTx/>
              <a:buNone/>
            </a:pPr>
            <a:r>
              <a:rPr lang="zh-CN" altLang="en-US" sz="1400" b="1" smtClean="0">
                <a:solidFill>
                  <a:srgbClr val="FF33CC"/>
                </a:solidFill>
              </a:rPr>
              <a:t>     </a:t>
            </a:r>
            <a:r>
              <a:rPr lang="zh-CN" altLang="en-US" sz="5400" b="1" smtClean="0">
                <a:solidFill>
                  <a:srgbClr val="990033"/>
                </a:solidFill>
              </a:rPr>
              <a:t>中国特色社会主义共同理想</a:t>
            </a:r>
          </a:p>
        </p:txBody>
      </p:sp>
      <p:sp>
        <p:nvSpPr>
          <p:cNvPr id="237571" name="AutoShape 3"/>
          <p:cNvSpPr>
            <a:spLocks noChangeArrowheads="1"/>
          </p:cNvSpPr>
          <p:nvPr/>
        </p:nvSpPr>
        <p:spPr bwMode="auto">
          <a:xfrm>
            <a:off x="1584325" y="2808288"/>
            <a:ext cx="11233150" cy="4422775"/>
          </a:xfrm>
          <a:prstGeom prst="flowChartPunchedTape">
            <a:avLst/>
          </a:prstGeom>
          <a:solidFill>
            <a:srgbClr val="FF0000"/>
          </a:solidFill>
          <a:ln w="9525">
            <a:solidFill>
              <a:schemeClr val="tx1"/>
            </a:solidFill>
            <a:miter lim="800000"/>
            <a:headEnd/>
            <a:tailEnd/>
          </a:ln>
        </p:spPr>
        <p:txBody>
          <a:bodyPr wrap="none" lIns="144018" tIns="72009" rIns="144018" bIns="72009" anchor="ctr"/>
          <a:lstStyle/>
          <a:p>
            <a:pPr algn="ctr"/>
            <a:r>
              <a:rPr lang="zh-CN" altLang="en-US" sz="5000" b="1">
                <a:solidFill>
                  <a:srgbClr val="FFFF00"/>
                </a:solidFill>
                <a:ea typeface="华文楷体" pitchFamily="2" charset="-122"/>
              </a:rPr>
              <a:t>     在中国共产党领导下，</a:t>
            </a:r>
            <a:endParaRPr lang="en-US" altLang="zh-CN" sz="5000" b="1">
              <a:solidFill>
                <a:srgbClr val="FFFF00"/>
              </a:solidFill>
              <a:ea typeface="华文楷体" pitchFamily="2" charset="-122"/>
            </a:endParaRPr>
          </a:p>
          <a:p>
            <a:pPr algn="ctr"/>
            <a:r>
              <a:rPr lang="zh-CN" altLang="en-US" sz="5000" b="1">
                <a:solidFill>
                  <a:srgbClr val="FFFF00"/>
                </a:solidFill>
                <a:ea typeface="华文楷体" pitchFamily="2" charset="-122"/>
              </a:rPr>
              <a:t>坚持和发展中国特色社会主义，</a:t>
            </a:r>
          </a:p>
          <a:p>
            <a:pPr algn="ctr"/>
            <a:r>
              <a:rPr lang="zh-CN" altLang="en-US" sz="5000" b="1">
                <a:solidFill>
                  <a:srgbClr val="FFFF00"/>
                </a:solidFill>
                <a:ea typeface="华文楷体" pitchFamily="2" charset="-122"/>
              </a:rPr>
              <a:t>实现中华民族伟大复兴。</a:t>
            </a: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nodeType="clickEffect">
                                  <p:stCondLst>
                                    <p:cond delay="0"/>
                                  </p:stCondLst>
                                  <p:childTnLst>
                                    <p:set>
                                      <p:cBhvr>
                                        <p:cTn id="6" dur="1" fill="hold">
                                          <p:stCondLst>
                                            <p:cond delay="0"/>
                                          </p:stCondLst>
                                        </p:cTn>
                                        <p:tgtEl>
                                          <p:spTgt spid="83970">
                                            <p:txEl>
                                              <p:pRg st="1" end="1"/>
                                            </p:txEl>
                                          </p:spTgt>
                                        </p:tgtEl>
                                        <p:attrNameLst>
                                          <p:attrName>style.visibility</p:attrName>
                                        </p:attrNameLst>
                                      </p:cBhvr>
                                      <p:to>
                                        <p:strVal val="visible"/>
                                      </p:to>
                                    </p:set>
                                    <p:anim calcmode="lin" valueType="num">
                                      <p:cBhvr>
                                        <p:cTn id="7" dur="1000" fill="hold"/>
                                        <p:tgtEl>
                                          <p:spTgt spid="83970">
                                            <p:txEl>
                                              <p:pRg st="1" end="1"/>
                                            </p:txEl>
                                          </p:spTgt>
                                        </p:tgtEl>
                                        <p:attrNameLst>
                                          <p:attrName>ppt_w</p:attrName>
                                        </p:attrNameLst>
                                      </p:cBhvr>
                                      <p:tavLst>
                                        <p:tav tm="0">
                                          <p:val>
                                            <p:strVal val="#ppt_w*0.70"/>
                                          </p:val>
                                        </p:tav>
                                        <p:tav tm="100000">
                                          <p:val>
                                            <p:strVal val="#ppt_w"/>
                                          </p:val>
                                        </p:tav>
                                      </p:tavLst>
                                    </p:anim>
                                    <p:anim calcmode="lin" valueType="num">
                                      <p:cBhvr>
                                        <p:cTn id="8" dur="1000" fill="hold"/>
                                        <p:tgtEl>
                                          <p:spTgt spid="83970">
                                            <p:txEl>
                                              <p:pRg st="1" end="1"/>
                                            </p:txEl>
                                          </p:spTgt>
                                        </p:tgtEl>
                                        <p:attrNameLst>
                                          <p:attrName>ppt_h</p:attrName>
                                        </p:attrNameLst>
                                      </p:cBhvr>
                                      <p:tavLst>
                                        <p:tav tm="0">
                                          <p:val>
                                            <p:strVal val="#ppt_h"/>
                                          </p:val>
                                        </p:tav>
                                        <p:tav tm="100000">
                                          <p:val>
                                            <p:strVal val="#ppt_h"/>
                                          </p:val>
                                        </p:tav>
                                      </p:tavLst>
                                    </p:anim>
                                    <p:animEffect transition="in" filter="fade">
                                      <p:cBhvr>
                                        <p:cTn id="9" dur="1000"/>
                                        <p:tgtEl>
                                          <p:spTgt spid="83970">
                                            <p:txEl>
                                              <p:pRg st="1" end="1"/>
                                            </p:txEl>
                                          </p:spTgt>
                                        </p:tgtEl>
                                      </p:cBhvr>
                                    </p:animEffect>
                                  </p:childTnLst>
                                </p:cTn>
                              </p:par>
                            </p:childTnLst>
                          </p:cTn>
                        </p:par>
                      </p:childTnLst>
                    </p:cTn>
                  </p:par>
                  <p:par>
                    <p:cTn id="10" fill="hold">
                      <p:stCondLst>
                        <p:cond delay="indefinite"/>
                      </p:stCondLst>
                      <p:childTnLst>
                        <p:par>
                          <p:cTn id="11" fill="hold">
                            <p:stCondLst>
                              <p:cond delay="0"/>
                            </p:stCondLst>
                            <p:childTnLst>
                              <p:par>
                                <p:cTn id="12" presetID="20" presetClass="entr" presetSubtype="0" fill="hold" grpId="0" nodeType="clickEffect">
                                  <p:stCondLst>
                                    <p:cond delay="0"/>
                                  </p:stCondLst>
                                  <p:childTnLst>
                                    <p:set>
                                      <p:cBhvr>
                                        <p:cTn id="13" dur="1" fill="hold">
                                          <p:stCondLst>
                                            <p:cond delay="0"/>
                                          </p:stCondLst>
                                        </p:cTn>
                                        <p:tgtEl>
                                          <p:spTgt spid="237571"/>
                                        </p:tgtEl>
                                        <p:attrNameLst>
                                          <p:attrName>style.visibility</p:attrName>
                                        </p:attrNameLst>
                                      </p:cBhvr>
                                      <p:to>
                                        <p:strVal val="visible"/>
                                      </p:to>
                                    </p:set>
                                    <p:animEffect transition="in" filter="wedge">
                                      <p:cBhvr>
                                        <p:cTn id="14" dur="2000"/>
                                        <p:tgtEl>
                                          <p:spTgt spid="23757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7571"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945" name="Picture 4"/>
          <p:cNvPicPr>
            <a:picLocks noChangeAspect="1" noChangeArrowheads="1"/>
          </p:cNvPicPr>
          <p:nvPr/>
        </p:nvPicPr>
        <p:blipFill>
          <a:blip r:embed="rId2"/>
          <a:srcRect/>
          <a:stretch>
            <a:fillRect/>
          </a:stretch>
        </p:blipFill>
        <p:spPr bwMode="auto">
          <a:xfrm>
            <a:off x="0" y="8280400"/>
            <a:ext cx="13081000" cy="2378075"/>
          </a:xfrm>
          <a:prstGeom prst="rect">
            <a:avLst/>
          </a:prstGeom>
          <a:noFill/>
          <a:ln w="9525">
            <a:noFill/>
            <a:miter lim="800000"/>
            <a:headEnd/>
            <a:tailEnd/>
          </a:ln>
        </p:spPr>
      </p:pic>
      <p:sp>
        <p:nvSpPr>
          <p:cNvPr id="82946" name="矩形 4"/>
          <p:cNvSpPr>
            <a:spLocks noChangeArrowheads="1"/>
          </p:cNvSpPr>
          <p:nvPr/>
        </p:nvSpPr>
        <p:spPr bwMode="auto">
          <a:xfrm>
            <a:off x="2087563" y="2160588"/>
            <a:ext cx="10514012" cy="3416300"/>
          </a:xfrm>
          <a:prstGeom prst="rect">
            <a:avLst/>
          </a:prstGeom>
          <a:noFill/>
          <a:ln w="9525">
            <a:noFill/>
            <a:miter lim="800000"/>
            <a:headEnd/>
            <a:tailEnd/>
          </a:ln>
        </p:spPr>
        <p:txBody>
          <a:bodyPr>
            <a:spAutoFit/>
          </a:bodyPr>
          <a:lstStyle/>
          <a:p>
            <a:pPr>
              <a:lnSpc>
                <a:spcPct val="150000"/>
              </a:lnSpc>
            </a:pPr>
            <a:r>
              <a:rPr lang="en-US" altLang="zh-CN" sz="4800" b="1">
                <a:solidFill>
                  <a:srgbClr val="990033"/>
                </a:solidFill>
              </a:rPr>
              <a:t>1</a:t>
            </a:r>
            <a:r>
              <a:rPr lang="zh-CN" altLang="en-US" sz="4800" b="1">
                <a:solidFill>
                  <a:srgbClr val="990033"/>
                </a:solidFill>
              </a:rPr>
              <a:t>、坚定对中国共产党的信任</a:t>
            </a:r>
          </a:p>
          <a:p>
            <a:pPr>
              <a:lnSpc>
                <a:spcPct val="150000"/>
              </a:lnSpc>
            </a:pPr>
            <a:r>
              <a:rPr lang="en-US" altLang="zh-CN" sz="4800" b="1">
                <a:solidFill>
                  <a:srgbClr val="990033"/>
                </a:solidFill>
              </a:rPr>
              <a:t>2</a:t>
            </a:r>
            <a:r>
              <a:rPr lang="zh-CN" altLang="en-US" sz="4800" b="1">
                <a:solidFill>
                  <a:srgbClr val="990033"/>
                </a:solidFill>
              </a:rPr>
              <a:t>、坚定中国特色社会主义信念</a:t>
            </a:r>
          </a:p>
          <a:p>
            <a:pPr>
              <a:lnSpc>
                <a:spcPct val="150000"/>
              </a:lnSpc>
            </a:pPr>
            <a:r>
              <a:rPr lang="en-US" altLang="zh-CN" sz="4800" b="1">
                <a:solidFill>
                  <a:srgbClr val="990033"/>
                </a:solidFill>
              </a:rPr>
              <a:t>3</a:t>
            </a:r>
            <a:r>
              <a:rPr lang="zh-CN" altLang="en-US" sz="4800" b="1">
                <a:solidFill>
                  <a:srgbClr val="990033"/>
                </a:solidFill>
              </a:rPr>
              <a:t>、坚定实现中华民族伟大复兴的信心</a:t>
            </a:r>
          </a:p>
        </p:txBody>
      </p:sp>
    </p:spTree>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内容占位符 2"/>
          <p:cNvSpPr>
            <a:spLocks noGrp="1"/>
          </p:cNvSpPr>
          <p:nvPr>
            <p:ph type="body" orient="vert" idx="4294967295"/>
          </p:nvPr>
        </p:nvSpPr>
        <p:spPr>
          <a:xfrm>
            <a:off x="1077913" y="1773238"/>
            <a:ext cx="12241212" cy="6480175"/>
          </a:xfrm>
        </p:spPr>
        <p:txBody>
          <a:bodyPr vert="eaVert" lIns="144018" tIns="72009" rIns="144018" bIns="72009"/>
          <a:lstStyle/>
          <a:p>
            <a:pPr eaLnBrk="1" hangingPunct="1">
              <a:buFont typeface="Arial" charset="0"/>
              <a:buNone/>
            </a:pPr>
            <a:r>
              <a:rPr lang="zh-CN" altLang="en-US" sz="6300" smtClean="0">
                <a:latin typeface="华文隶书" pitchFamily="2" charset="-122"/>
                <a:ea typeface="华文隶书" pitchFamily="2" charset="-122"/>
              </a:rPr>
              <a:t>惟草木之零落兮</a:t>
            </a:r>
            <a:endParaRPr lang="en-US" altLang="zh-CN" sz="6300" smtClean="0">
              <a:latin typeface="华文隶书" pitchFamily="2" charset="-122"/>
              <a:ea typeface="华文隶书" pitchFamily="2" charset="-122"/>
            </a:endParaRPr>
          </a:p>
          <a:p>
            <a:pPr eaLnBrk="1" hangingPunct="1">
              <a:buFont typeface="Arial" charset="0"/>
              <a:buNone/>
            </a:pPr>
            <a:r>
              <a:rPr lang="zh-CN" altLang="en-US" sz="6300" smtClean="0">
                <a:latin typeface="华文隶书" pitchFamily="2" charset="-122"/>
                <a:ea typeface="华文隶书" pitchFamily="2" charset="-122"/>
              </a:rPr>
              <a:t>恐美人之迟暮</a:t>
            </a:r>
            <a:endParaRPr lang="en-US" altLang="zh-CN" sz="6300" smtClean="0">
              <a:latin typeface="华文隶书" pitchFamily="2" charset="-122"/>
              <a:ea typeface="华文隶书" pitchFamily="2" charset="-122"/>
            </a:endParaRPr>
          </a:p>
          <a:p>
            <a:pPr eaLnBrk="1" hangingPunct="1">
              <a:buFont typeface="Arial" charset="0"/>
              <a:buNone/>
            </a:pPr>
            <a:endParaRPr lang="en-US" altLang="zh-CN" sz="6300" smtClean="0">
              <a:latin typeface="华文隶书" pitchFamily="2" charset="-122"/>
              <a:ea typeface="华文隶书" pitchFamily="2" charset="-122"/>
            </a:endParaRPr>
          </a:p>
          <a:p>
            <a:pPr eaLnBrk="1" hangingPunct="1">
              <a:buFont typeface="Arial" charset="0"/>
              <a:buNone/>
            </a:pPr>
            <a:endParaRPr lang="en-US" altLang="zh-CN" sz="6300" smtClean="0">
              <a:latin typeface="华文隶书" pitchFamily="2" charset="-122"/>
              <a:ea typeface="华文隶书" pitchFamily="2" charset="-122"/>
            </a:endParaRPr>
          </a:p>
          <a:p>
            <a:pPr eaLnBrk="1" hangingPunct="1">
              <a:buFont typeface="Arial" charset="0"/>
              <a:buNone/>
            </a:pPr>
            <a:endParaRPr lang="en-US" altLang="zh-CN" sz="6300" smtClean="0">
              <a:latin typeface="华文隶书" pitchFamily="2" charset="-122"/>
              <a:ea typeface="华文隶书" pitchFamily="2" charset="-122"/>
            </a:endParaRPr>
          </a:p>
          <a:p>
            <a:pPr eaLnBrk="1" hangingPunct="1">
              <a:buFont typeface="Arial" charset="0"/>
              <a:buNone/>
            </a:pPr>
            <a:endParaRPr lang="en-US" altLang="zh-CN" sz="6300" smtClean="0">
              <a:latin typeface="华文隶书" pitchFamily="2" charset="-122"/>
              <a:ea typeface="华文隶书" pitchFamily="2" charset="-122"/>
            </a:endParaRPr>
          </a:p>
          <a:p>
            <a:pPr eaLnBrk="1" hangingPunct="1">
              <a:buFont typeface="Arial" charset="0"/>
              <a:buNone/>
            </a:pPr>
            <a:endParaRPr lang="en-US" altLang="zh-CN" sz="6300" smtClean="0">
              <a:latin typeface="华文隶书" pitchFamily="2" charset="-122"/>
              <a:ea typeface="华文隶书" pitchFamily="2" charset="-122"/>
            </a:endParaRPr>
          </a:p>
          <a:p>
            <a:pPr eaLnBrk="1" hangingPunct="1">
              <a:buFont typeface="Arial" charset="0"/>
              <a:buNone/>
            </a:pPr>
            <a:r>
              <a:rPr lang="zh-CN" altLang="en-US" sz="6300" smtClean="0">
                <a:latin typeface="华文隶书" pitchFamily="2" charset="-122"/>
                <a:ea typeface="华文隶书" pitchFamily="2" charset="-122"/>
              </a:rPr>
              <a:t>   </a:t>
            </a:r>
          </a:p>
        </p:txBody>
      </p:sp>
      <p:pic>
        <p:nvPicPr>
          <p:cNvPr id="104451" name="Picture 2" descr="C:\Users\admin\Pictures\屈原.jpg"/>
          <p:cNvPicPr>
            <a:picLocks noChangeAspect="1" noChangeArrowheads="1"/>
          </p:cNvPicPr>
          <p:nvPr/>
        </p:nvPicPr>
        <p:blipFill>
          <a:blip r:embed="rId3"/>
          <a:srcRect/>
          <a:stretch>
            <a:fillRect/>
          </a:stretch>
        </p:blipFill>
        <p:spPr bwMode="auto">
          <a:xfrm>
            <a:off x="0" y="0"/>
            <a:ext cx="7391400" cy="10801350"/>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4"/>
          <p:cNvSpPr>
            <a:spLocks noGrp="1" noRot="1" noChangeArrowheads="1"/>
          </p:cNvSpPr>
          <p:nvPr>
            <p:ph type="title" idx="4294967295"/>
          </p:nvPr>
        </p:nvSpPr>
        <p:spPr>
          <a:xfrm>
            <a:off x="647700" y="2376488"/>
            <a:ext cx="12241213" cy="2820987"/>
          </a:xfrm>
        </p:spPr>
        <p:txBody>
          <a:bodyPr/>
          <a:lstStyle/>
          <a:p>
            <a:r>
              <a:rPr lang="zh-CN" altLang="en-US" sz="6600" b="1" smtClean="0">
                <a:solidFill>
                  <a:srgbClr val="C00000"/>
                </a:solidFill>
                <a:latin typeface="微软雅黑" pitchFamily="34" charset="-122"/>
                <a:ea typeface="微软雅黑" pitchFamily="34" charset="-122"/>
              </a:rPr>
              <a:t>第三节  </a:t>
            </a:r>
            <a:br>
              <a:rPr lang="zh-CN" altLang="en-US" sz="6600" b="1" smtClean="0">
                <a:solidFill>
                  <a:srgbClr val="C00000"/>
                </a:solidFill>
                <a:latin typeface="微软雅黑" pitchFamily="34" charset="-122"/>
                <a:ea typeface="微软雅黑" pitchFamily="34" charset="-122"/>
              </a:rPr>
            </a:br>
            <a:r>
              <a:rPr lang="zh-CN" altLang="en-US" sz="6600" b="1" smtClean="0">
                <a:solidFill>
                  <a:srgbClr val="C00000"/>
                </a:solidFill>
                <a:latin typeface="微软雅黑" pitchFamily="34" charset="-122"/>
                <a:ea typeface="微软雅黑" pitchFamily="34" charset="-122"/>
              </a:rPr>
              <a:t/>
            </a:r>
            <a:br>
              <a:rPr lang="zh-CN" altLang="en-US" sz="6600" b="1" smtClean="0">
                <a:solidFill>
                  <a:srgbClr val="C00000"/>
                </a:solidFill>
                <a:latin typeface="微软雅黑" pitchFamily="34" charset="-122"/>
                <a:ea typeface="微软雅黑" pitchFamily="34" charset="-122"/>
              </a:rPr>
            </a:br>
            <a:r>
              <a:rPr lang="zh-CN" altLang="en-US" sz="6600" b="1" smtClean="0">
                <a:solidFill>
                  <a:srgbClr val="C00000"/>
                </a:solidFill>
                <a:latin typeface="微软雅黑" pitchFamily="34" charset="-122"/>
                <a:ea typeface="微软雅黑" pitchFamily="34" charset="-122"/>
              </a:rPr>
              <a:t>在实践中化理想为现实</a:t>
            </a:r>
          </a:p>
        </p:txBody>
      </p:sp>
      <p:sp>
        <p:nvSpPr>
          <p:cNvPr id="301062" name="Text Box 6"/>
          <p:cNvSpPr txBox="1">
            <a:spLocks noChangeArrowheads="1"/>
          </p:cNvSpPr>
          <p:nvPr/>
        </p:nvSpPr>
        <p:spPr bwMode="auto">
          <a:xfrm>
            <a:off x="1079500" y="6408738"/>
            <a:ext cx="12601575" cy="1684337"/>
          </a:xfrm>
          <a:prstGeom prst="rect">
            <a:avLst/>
          </a:prstGeom>
          <a:noFill/>
          <a:ln w="9525">
            <a:noFill/>
            <a:miter lim="800000"/>
            <a:headEnd/>
            <a:tailEnd/>
          </a:ln>
        </p:spPr>
        <p:txBody>
          <a:bodyPr lIns="144018" tIns="72009" rIns="144018" bIns="72009">
            <a:spAutoFit/>
          </a:bodyPr>
          <a:lstStyle/>
          <a:p>
            <a:r>
              <a:rPr lang="zh-CN" altLang="en-US" sz="5000" b="1">
                <a:solidFill>
                  <a:srgbClr val="C00000"/>
                </a:solidFill>
                <a:latin typeface="黑体" pitchFamily="49" charset="-122"/>
                <a:ea typeface="黑体" pitchFamily="49" charset="-122"/>
              </a:rPr>
              <a:t>一、正确认识理想与现实的关系</a:t>
            </a:r>
          </a:p>
          <a:p>
            <a:r>
              <a:rPr lang="zh-CN" altLang="en-US" sz="5000" b="1">
                <a:solidFill>
                  <a:srgbClr val="CC3300"/>
                </a:solidFill>
                <a:latin typeface="华文彩云" pitchFamily="2" charset="-122"/>
                <a:ea typeface="华文彩云" pitchFamily="2" charset="-122"/>
              </a:rPr>
              <a:t>                                                  </a:t>
            </a:r>
            <a:endParaRPr lang="zh-CN" altLang="en-US" sz="5000">
              <a:solidFill>
                <a:srgbClr val="CC3300"/>
              </a:solidFill>
              <a:latin typeface="华文彩云" pitchFamily="2" charset="-122"/>
              <a:ea typeface="华文彩云" pitchFamily="2" charset="-122"/>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86018"/>
                                        </p:tgtEl>
                                        <p:attrNameLst>
                                          <p:attrName>style.visibility</p:attrName>
                                        </p:attrNameLst>
                                      </p:cBhvr>
                                      <p:to>
                                        <p:strVal val="visible"/>
                                      </p:to>
                                    </p:set>
                                    <p:anim calcmode="lin" valueType="num">
                                      <p:cBhvr>
                                        <p:cTn id="7" dur="1000" fill="hold"/>
                                        <p:tgtEl>
                                          <p:spTgt spid="86018"/>
                                        </p:tgtEl>
                                        <p:attrNameLst>
                                          <p:attrName>ppt_w</p:attrName>
                                        </p:attrNameLst>
                                      </p:cBhvr>
                                      <p:tavLst>
                                        <p:tav tm="0">
                                          <p:val>
                                            <p:strVal val="#ppt_w*0.70"/>
                                          </p:val>
                                        </p:tav>
                                        <p:tav tm="100000">
                                          <p:val>
                                            <p:strVal val="#ppt_w"/>
                                          </p:val>
                                        </p:tav>
                                      </p:tavLst>
                                    </p:anim>
                                    <p:anim calcmode="lin" valueType="num">
                                      <p:cBhvr>
                                        <p:cTn id="8" dur="1000" fill="hold"/>
                                        <p:tgtEl>
                                          <p:spTgt spid="86018"/>
                                        </p:tgtEl>
                                        <p:attrNameLst>
                                          <p:attrName>ppt_h</p:attrName>
                                        </p:attrNameLst>
                                      </p:cBhvr>
                                      <p:tavLst>
                                        <p:tav tm="0">
                                          <p:val>
                                            <p:strVal val="#ppt_h"/>
                                          </p:val>
                                        </p:tav>
                                        <p:tav tm="100000">
                                          <p:val>
                                            <p:strVal val="#ppt_h"/>
                                          </p:val>
                                        </p:tav>
                                      </p:tavLst>
                                    </p:anim>
                                    <p:animEffect transition="in" filter="fade">
                                      <p:cBhvr>
                                        <p:cTn id="9" dur="1000"/>
                                        <p:tgtEl>
                                          <p:spTgt spid="86018"/>
                                        </p:tgtEl>
                                      </p:cBhvr>
                                    </p:animEffect>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301062"/>
                                        </p:tgtEl>
                                        <p:attrNameLst>
                                          <p:attrName>style.visibility</p:attrName>
                                        </p:attrNameLst>
                                      </p:cBhvr>
                                      <p:to>
                                        <p:strVal val="visible"/>
                                      </p:to>
                                    </p:set>
                                    <p:anim calcmode="lin" valueType="num">
                                      <p:cBhvr additive="base">
                                        <p:cTn id="14" dur="500" fill="hold"/>
                                        <p:tgtEl>
                                          <p:spTgt spid="301062"/>
                                        </p:tgtEl>
                                        <p:attrNameLst>
                                          <p:attrName>ppt_x</p:attrName>
                                        </p:attrNameLst>
                                      </p:cBhvr>
                                      <p:tavLst>
                                        <p:tav tm="0">
                                          <p:val>
                                            <p:strVal val="#ppt_x"/>
                                          </p:val>
                                        </p:tav>
                                        <p:tav tm="100000">
                                          <p:val>
                                            <p:strVal val="#ppt_x"/>
                                          </p:val>
                                        </p:tav>
                                      </p:tavLst>
                                    </p:anim>
                                    <p:anim calcmode="lin" valueType="num">
                                      <p:cBhvr additive="base">
                                        <p:cTn id="15" dur="500" fill="hold"/>
                                        <p:tgtEl>
                                          <p:spTgt spid="3010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018" grpId="0"/>
      <p:bldP spid="301062"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3" name="AutoShape 4"/>
          <p:cNvSpPr>
            <a:spLocks noChangeArrowheads="1"/>
          </p:cNvSpPr>
          <p:nvPr/>
        </p:nvSpPr>
        <p:spPr bwMode="auto">
          <a:xfrm>
            <a:off x="720725" y="6840538"/>
            <a:ext cx="13201650" cy="2613025"/>
          </a:xfrm>
          <a:prstGeom prst="bracketPair">
            <a:avLst>
              <a:gd name="adj" fmla="val 16667"/>
            </a:avLst>
          </a:prstGeom>
          <a:solidFill>
            <a:srgbClr val="CCFFFF">
              <a:alpha val="50195"/>
            </a:srgbClr>
          </a:solidFill>
          <a:ln w="9525">
            <a:solidFill>
              <a:srgbClr val="FF9900"/>
            </a:solidFill>
            <a:round/>
            <a:headEnd/>
            <a:tailEnd/>
          </a:ln>
        </p:spPr>
        <p:txBody>
          <a:bodyPr wrap="none" lIns="144018" tIns="72009" rIns="144018" bIns="72009" anchor="ctr"/>
          <a:lstStyle/>
          <a:p>
            <a:pPr>
              <a:buClr>
                <a:srgbClr val="CC6600"/>
              </a:buClr>
              <a:buFont typeface="Wingdings" pitchFamily="2" charset="2"/>
              <a:buChar char="Ø"/>
            </a:pPr>
            <a:r>
              <a:rPr lang="zh-CN" altLang="en-US" sz="5000" b="1">
                <a:solidFill>
                  <a:schemeClr val="accent2"/>
                </a:solidFill>
                <a:latin typeface="宋体" charset="-122"/>
              </a:rPr>
              <a:t>理想受现实的规定和制约，不能脱离现实</a:t>
            </a:r>
            <a:endParaRPr lang="en-US" altLang="zh-CN" sz="5000" b="1">
              <a:solidFill>
                <a:schemeClr val="accent2"/>
              </a:solidFill>
              <a:latin typeface="宋体" charset="-122"/>
            </a:endParaRPr>
          </a:p>
          <a:p>
            <a:pPr>
              <a:buClr>
                <a:srgbClr val="CC6600"/>
              </a:buClr>
            </a:pPr>
            <a:r>
              <a:rPr lang="zh-CN" altLang="en-US" sz="5000" b="1">
                <a:solidFill>
                  <a:schemeClr val="accent2"/>
                </a:solidFill>
                <a:latin typeface="宋体" charset="-122"/>
              </a:rPr>
              <a:t>而幻想未来。</a:t>
            </a:r>
            <a:endParaRPr lang="en-US" altLang="zh-CN" sz="5000" b="1">
              <a:solidFill>
                <a:schemeClr val="accent2"/>
              </a:solidFill>
              <a:latin typeface="宋体" charset="-122"/>
            </a:endParaRPr>
          </a:p>
          <a:p>
            <a:pPr>
              <a:buClr>
                <a:srgbClr val="CC6600"/>
              </a:buClr>
              <a:buFont typeface="Wingdings" pitchFamily="2" charset="2"/>
              <a:buChar char="Ø"/>
            </a:pPr>
            <a:r>
              <a:rPr lang="zh-CN" altLang="en-US" sz="5000" b="1">
                <a:solidFill>
                  <a:schemeClr val="accent2"/>
                </a:solidFill>
                <a:latin typeface="宋体" charset="-122"/>
              </a:rPr>
              <a:t> 现实是理想的基础，理想是未来的现实。</a:t>
            </a:r>
          </a:p>
        </p:txBody>
      </p:sp>
      <p:sp>
        <p:nvSpPr>
          <p:cNvPr id="84994" name="WordArt 5"/>
          <p:cNvSpPr>
            <a:spLocks noChangeArrowheads="1" noChangeShapeType="1" noTextEdit="1"/>
          </p:cNvSpPr>
          <p:nvPr/>
        </p:nvSpPr>
        <p:spPr bwMode="auto">
          <a:xfrm>
            <a:off x="2663825" y="4392613"/>
            <a:ext cx="6121400" cy="1320800"/>
          </a:xfrm>
          <a:prstGeom prst="rect">
            <a:avLst/>
          </a:prstGeom>
        </p:spPr>
        <p:txBody>
          <a:bodyPr wrap="none" fromWordArt="1">
            <a:prstTxWarp prst="textWave1">
              <a:avLst>
                <a:gd name="adj1" fmla="val 13005"/>
                <a:gd name="adj2" fmla="val 0"/>
              </a:avLst>
            </a:prstTxWarp>
          </a:bodyPr>
          <a:lstStyle/>
          <a:p>
            <a:pPr algn="ctr"/>
            <a:r>
              <a:rPr lang="zh-CN" altLang="en-US" sz="5700" b="1" kern="10">
                <a:ln w="9525">
                  <a:solidFill>
                    <a:srgbClr val="FF9900"/>
                  </a:solidFill>
                  <a:round/>
                  <a:headEnd/>
                  <a:tailEnd/>
                </a:ln>
                <a:gradFill rotWithShape="1">
                  <a:gsLst>
                    <a:gs pos="0">
                      <a:srgbClr val="9999FF"/>
                    </a:gs>
                    <a:gs pos="100000">
                      <a:srgbClr val="009999"/>
                    </a:gs>
                  </a:gsLst>
                  <a:lin ang="5400000" scaled="1"/>
                </a:gradFill>
                <a:effectLst>
                  <a:outerShdw dist="53882" dir="2700000" algn="ctr" rotWithShape="0">
                    <a:srgbClr val="C0C0C0"/>
                  </a:outerShdw>
                </a:effectLst>
                <a:latin typeface="方正舒体"/>
                <a:ea typeface="方正舒体"/>
              </a:rPr>
              <a:t>对立统一关系</a:t>
            </a:r>
          </a:p>
        </p:txBody>
      </p:sp>
      <p:sp>
        <p:nvSpPr>
          <p:cNvPr id="84995" name="AutoShape 6"/>
          <p:cNvSpPr>
            <a:spLocks noChangeArrowheads="1"/>
          </p:cNvSpPr>
          <p:nvPr/>
        </p:nvSpPr>
        <p:spPr bwMode="auto">
          <a:xfrm>
            <a:off x="9217025" y="3960813"/>
            <a:ext cx="1920875" cy="1200150"/>
          </a:xfrm>
          <a:prstGeom prst="curvedLeftArrow">
            <a:avLst>
              <a:gd name="adj1" fmla="val 20000"/>
              <a:gd name="adj2" fmla="val 40000"/>
              <a:gd name="adj3" fmla="val 53351"/>
            </a:avLst>
          </a:prstGeom>
          <a:solidFill>
            <a:schemeClr val="accent1"/>
          </a:solidFill>
          <a:ln w="9525">
            <a:solidFill>
              <a:schemeClr val="tx1"/>
            </a:solidFill>
            <a:miter lim="800000"/>
            <a:headEnd/>
            <a:tailEnd/>
          </a:ln>
        </p:spPr>
        <p:txBody>
          <a:bodyPr wrap="none" lIns="144018" tIns="72009" rIns="144018" bIns="72009" anchor="ctr"/>
          <a:lstStyle/>
          <a:p>
            <a:endParaRPr lang="zh-CN" altLang="en-US"/>
          </a:p>
        </p:txBody>
      </p:sp>
      <p:sp>
        <p:nvSpPr>
          <p:cNvPr id="84996" name="Text Box 7"/>
          <p:cNvSpPr txBox="1">
            <a:spLocks noChangeArrowheads="1"/>
          </p:cNvSpPr>
          <p:nvPr/>
        </p:nvSpPr>
        <p:spPr bwMode="auto">
          <a:xfrm>
            <a:off x="1530350" y="1657350"/>
            <a:ext cx="10661650" cy="912813"/>
          </a:xfrm>
          <a:prstGeom prst="rect">
            <a:avLst/>
          </a:prstGeom>
          <a:noFill/>
          <a:ln w="9525">
            <a:noFill/>
            <a:miter lim="800000"/>
            <a:headEnd/>
            <a:tailEnd/>
          </a:ln>
        </p:spPr>
        <p:txBody>
          <a:bodyPr lIns="144018" tIns="72009" rIns="144018" bIns="72009">
            <a:spAutoFit/>
          </a:bodyPr>
          <a:lstStyle/>
          <a:p>
            <a:pPr>
              <a:spcBef>
                <a:spcPct val="50000"/>
              </a:spcBef>
            </a:pPr>
            <a:r>
              <a:rPr lang="zh-CN" altLang="en-US" sz="5000">
                <a:ea typeface="微软雅黑" pitchFamily="34" charset="-122"/>
              </a:rPr>
              <a:t>（一）辩证看待理想和现实的矛盾</a:t>
            </a:r>
          </a:p>
        </p:txBody>
      </p:sp>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7" name="Text Box 2"/>
          <p:cNvSpPr txBox="1">
            <a:spLocks noChangeArrowheads="1"/>
          </p:cNvSpPr>
          <p:nvPr/>
        </p:nvSpPr>
        <p:spPr bwMode="auto">
          <a:xfrm>
            <a:off x="600075" y="865188"/>
            <a:ext cx="13801725" cy="1684337"/>
          </a:xfrm>
          <a:prstGeom prst="rect">
            <a:avLst/>
          </a:prstGeom>
          <a:noFill/>
          <a:ln w="9525">
            <a:noFill/>
            <a:miter lim="800000"/>
            <a:headEnd/>
            <a:tailEnd/>
          </a:ln>
        </p:spPr>
        <p:txBody>
          <a:bodyPr lIns="144018" tIns="72009" rIns="144018" bIns="72009">
            <a:spAutoFit/>
          </a:bodyPr>
          <a:lstStyle/>
          <a:p>
            <a:r>
              <a:rPr lang="zh-CN" altLang="en-US" sz="5000" b="1">
                <a:latin typeface="宋体" charset="-122"/>
              </a:rPr>
              <a:t>（二）实现理想的长期性、艰巨性和曲折性</a:t>
            </a:r>
          </a:p>
          <a:p>
            <a:r>
              <a:rPr lang="zh-CN" altLang="en-US" sz="5000" b="1">
                <a:latin typeface="宋体" charset="-122"/>
              </a:rPr>
              <a:t>      </a:t>
            </a:r>
            <a:endParaRPr lang="zh-CN" altLang="en-US">
              <a:latin typeface="宋体" charset="-122"/>
            </a:endParaRPr>
          </a:p>
        </p:txBody>
      </p:sp>
      <p:sp>
        <p:nvSpPr>
          <p:cNvPr id="326659" name="AutoShape 3"/>
          <p:cNvSpPr>
            <a:spLocks noChangeArrowheads="1"/>
          </p:cNvSpPr>
          <p:nvPr/>
        </p:nvSpPr>
        <p:spPr bwMode="auto">
          <a:xfrm>
            <a:off x="282575" y="2565400"/>
            <a:ext cx="13609638" cy="4087813"/>
          </a:xfrm>
          <a:prstGeom prst="plaque">
            <a:avLst>
              <a:gd name="adj" fmla="val 16667"/>
            </a:avLst>
          </a:prstGeom>
          <a:solidFill>
            <a:srgbClr val="CCFFCC">
              <a:alpha val="70000"/>
            </a:srgbClr>
          </a:solidFill>
          <a:ln w="9525">
            <a:solidFill>
              <a:schemeClr val="tx1"/>
            </a:solidFill>
            <a:miter lim="800000"/>
            <a:headEnd/>
            <a:tailEnd/>
          </a:ln>
          <a:effectLst>
            <a:outerShdw dist="107763" dir="18900000" algn="ctr" rotWithShape="0">
              <a:schemeClr val="bg2"/>
            </a:outerShdw>
          </a:effectLst>
        </p:spPr>
        <p:txBody>
          <a:bodyPr wrap="none" lIns="144018" tIns="72009" rIns="144018" bIns="72009" anchor="ctr"/>
          <a:lstStyle/>
          <a:p>
            <a:pPr>
              <a:defRPr/>
            </a:pPr>
            <a:r>
              <a:rPr lang="zh-CN" altLang="en-US" dirty="0">
                <a:ea typeface="宋体" pitchFamily="2" charset="-122"/>
              </a:rPr>
              <a:t>   </a:t>
            </a:r>
            <a:r>
              <a:rPr lang="zh-CN" altLang="en-US" sz="5000" b="1" dirty="0">
                <a:solidFill>
                  <a:srgbClr val="CC6600"/>
                </a:solidFill>
                <a:effectLst>
                  <a:outerShdw blurRad="38100" dist="38100" dir="2700000" algn="tl">
                    <a:srgbClr val="000000"/>
                  </a:outerShdw>
                </a:effectLst>
                <a:latin typeface="楷体_GB2312" pitchFamily="49" charset="-122"/>
                <a:ea typeface="楷体_GB2312" pitchFamily="49" charset="-122"/>
              </a:rPr>
              <a:t>理想的实现是一个过程</a:t>
            </a:r>
          </a:p>
          <a:p>
            <a:pPr>
              <a:defRPr/>
            </a:pPr>
            <a:endParaRPr lang="zh-CN" altLang="en-US" sz="5000" b="1" dirty="0">
              <a:solidFill>
                <a:srgbClr val="CC6600"/>
              </a:solidFill>
              <a:effectLst>
                <a:outerShdw blurRad="38100" dist="38100" dir="2700000" algn="tl">
                  <a:srgbClr val="000000"/>
                </a:outerShdw>
              </a:effectLst>
              <a:latin typeface="楷体_GB2312" pitchFamily="49" charset="-122"/>
              <a:ea typeface="楷体_GB2312" pitchFamily="49" charset="-122"/>
            </a:endParaRPr>
          </a:p>
          <a:p>
            <a:pPr>
              <a:defRPr/>
            </a:pPr>
            <a:r>
              <a:rPr lang="zh-CN" altLang="en-US" sz="5000" b="1" dirty="0">
                <a:solidFill>
                  <a:srgbClr val="CC6600"/>
                </a:solidFill>
                <a:effectLst>
                  <a:outerShdw blurRad="38100" dist="38100" dir="2700000" algn="tl">
                    <a:srgbClr val="000000"/>
                  </a:outerShdw>
                </a:effectLst>
                <a:latin typeface="楷体_GB2312" pitchFamily="49" charset="-122"/>
                <a:ea typeface="楷体_GB2312" pitchFamily="49" charset="-122"/>
              </a:rPr>
              <a:t> 正确对待其间的顺境与逆境</a:t>
            </a:r>
          </a:p>
        </p:txBody>
      </p:sp>
      <p:pic>
        <p:nvPicPr>
          <p:cNvPr id="86019" name="Picture 4"/>
          <p:cNvPicPr>
            <a:picLocks noChangeAspect="1" noChangeArrowheads="1"/>
          </p:cNvPicPr>
          <p:nvPr/>
        </p:nvPicPr>
        <p:blipFill>
          <a:blip r:embed="rId2"/>
          <a:srcRect/>
          <a:stretch>
            <a:fillRect/>
          </a:stretch>
        </p:blipFill>
        <p:spPr bwMode="auto">
          <a:xfrm>
            <a:off x="4321175" y="7578725"/>
            <a:ext cx="10080625" cy="3222625"/>
          </a:xfrm>
          <a:prstGeom prst="rect">
            <a:avLst/>
          </a:prstGeom>
          <a:noFill/>
          <a:ln w="9525">
            <a:noFill/>
            <a:miter lim="800000"/>
            <a:headEnd/>
            <a:tailEnd/>
          </a:ln>
        </p:spPr>
      </p:pic>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1" name="Picture 5" descr="u=3869658267,3991392182&amp;fm=23&amp;gp=0"/>
          <p:cNvPicPr>
            <a:picLocks noChangeAspect="1" noChangeArrowheads="1"/>
          </p:cNvPicPr>
          <p:nvPr/>
        </p:nvPicPr>
        <p:blipFill>
          <a:blip r:embed="rId2"/>
          <a:srcRect/>
          <a:stretch>
            <a:fillRect/>
          </a:stretch>
        </p:blipFill>
        <p:spPr bwMode="auto">
          <a:xfrm>
            <a:off x="792163" y="2160588"/>
            <a:ext cx="6553200" cy="6696075"/>
          </a:xfrm>
          <a:prstGeom prst="rect">
            <a:avLst/>
          </a:prstGeom>
          <a:noFill/>
          <a:ln w="9525">
            <a:noFill/>
            <a:miter lim="800000"/>
            <a:headEnd/>
            <a:tailEnd/>
          </a:ln>
        </p:spPr>
      </p:pic>
      <p:sp>
        <p:nvSpPr>
          <p:cNvPr id="87042" name="矩形 2"/>
          <p:cNvSpPr>
            <a:spLocks noChangeArrowheads="1"/>
          </p:cNvSpPr>
          <p:nvPr/>
        </p:nvSpPr>
        <p:spPr bwMode="auto">
          <a:xfrm>
            <a:off x="7824564" y="1296219"/>
            <a:ext cx="5976938" cy="8956298"/>
          </a:xfrm>
          <a:prstGeom prst="rect">
            <a:avLst/>
          </a:prstGeom>
          <a:noFill/>
          <a:ln w="9525">
            <a:noFill/>
            <a:miter lim="800000"/>
            <a:headEnd/>
            <a:tailEnd/>
          </a:ln>
        </p:spPr>
        <p:txBody>
          <a:bodyPr>
            <a:spAutoFit/>
          </a:bodyPr>
          <a:lstStyle/>
          <a:p>
            <a:r>
              <a:rPr lang="zh-CN" altLang="en-US" sz="3600" dirty="0" smtClean="0">
                <a:latin typeface="微软雅黑" pitchFamily="34" charset="-122"/>
                <a:ea typeface="微软雅黑" pitchFamily="34" charset="-122"/>
              </a:rPr>
              <a:t>长征是一次理想信念的伟大远征。党和红军几经挫折而不断奋起，历尽苦难而淬火成钢，归根到底在于心中的远大理想和革命信念始终坚定执着，始终闪耀着火热的光芒。在漫漫征途中，红军将士同敌人进行了</a:t>
            </a:r>
            <a:r>
              <a:rPr lang="en-US" altLang="zh-CN" sz="3600" dirty="0" smtClean="0">
                <a:latin typeface="微软雅黑" pitchFamily="34" charset="-122"/>
                <a:ea typeface="微软雅黑" pitchFamily="34" charset="-122"/>
              </a:rPr>
              <a:t>600</a:t>
            </a:r>
            <a:r>
              <a:rPr lang="zh-CN" altLang="en-US" sz="3600" dirty="0" smtClean="0">
                <a:latin typeface="微软雅黑" pitchFamily="34" charset="-122"/>
                <a:ea typeface="微软雅黑" pitchFamily="34" charset="-122"/>
              </a:rPr>
              <a:t>余次战役战斗，跨越近百条江河，攀越</a:t>
            </a:r>
            <a:r>
              <a:rPr lang="en-US" altLang="zh-CN" sz="3600" dirty="0" smtClean="0">
                <a:latin typeface="微软雅黑" pitchFamily="34" charset="-122"/>
                <a:ea typeface="微软雅黑" pitchFamily="34" charset="-122"/>
              </a:rPr>
              <a:t>40</a:t>
            </a:r>
            <a:r>
              <a:rPr lang="zh-CN" altLang="en-US" sz="3600" dirty="0" smtClean="0">
                <a:latin typeface="微软雅黑" pitchFamily="34" charset="-122"/>
                <a:ea typeface="微软雅黑" pitchFamily="34" charset="-122"/>
              </a:rPr>
              <a:t>余座高山险峰，其中海拔</a:t>
            </a:r>
            <a:r>
              <a:rPr lang="en-US" altLang="zh-CN" sz="3600" dirty="0" smtClean="0">
                <a:latin typeface="微软雅黑" pitchFamily="34" charset="-122"/>
                <a:ea typeface="微软雅黑" pitchFamily="34" charset="-122"/>
              </a:rPr>
              <a:t>4000</a:t>
            </a:r>
            <a:r>
              <a:rPr lang="zh-CN" altLang="en-US" sz="3600" dirty="0" smtClean="0">
                <a:latin typeface="微软雅黑" pitchFamily="34" charset="-122"/>
                <a:ea typeface="微软雅黑" pitchFamily="34" charset="-122"/>
              </a:rPr>
              <a:t>米以上的雪山就有</a:t>
            </a:r>
            <a:r>
              <a:rPr lang="en-US" altLang="zh-CN" sz="3600" dirty="0" smtClean="0">
                <a:latin typeface="微软雅黑" pitchFamily="34" charset="-122"/>
                <a:ea typeface="微软雅黑" pitchFamily="34" charset="-122"/>
              </a:rPr>
              <a:t>20</a:t>
            </a:r>
            <a:r>
              <a:rPr lang="zh-CN" altLang="en-US" sz="3600" dirty="0" smtClean="0">
                <a:latin typeface="微软雅黑" pitchFamily="34" charset="-122"/>
                <a:ea typeface="微软雅黑" pitchFamily="34" charset="-122"/>
              </a:rPr>
              <a:t>余座，穿越了被称为“死亡陷阱”的茫茫草地，用顽强意志征服了人类生存极限。</a:t>
            </a:r>
            <a:r>
              <a:rPr lang="en-US" altLang="zh-CN" sz="3600" dirty="0" smtClean="0">
                <a:latin typeface="微软雅黑" pitchFamily="34" charset="-122"/>
                <a:ea typeface="微软雅黑" pitchFamily="34" charset="-122"/>
              </a:rPr>
              <a:t>——</a:t>
            </a:r>
            <a:r>
              <a:rPr lang="zh-CN" altLang="en-US" sz="3600" dirty="0" smtClean="0">
                <a:latin typeface="微软雅黑" pitchFamily="34" charset="-122"/>
                <a:ea typeface="微软雅黑" pitchFamily="34" charset="-122"/>
              </a:rPr>
              <a:t>习近平“红军长征胜利</a:t>
            </a:r>
            <a:r>
              <a:rPr lang="en-US" altLang="zh-CN" sz="3600" dirty="0" smtClean="0">
                <a:latin typeface="微软雅黑" pitchFamily="34" charset="-122"/>
                <a:ea typeface="微软雅黑" pitchFamily="34" charset="-122"/>
              </a:rPr>
              <a:t>80</a:t>
            </a:r>
            <a:r>
              <a:rPr lang="zh-CN" altLang="en-US" sz="3600" dirty="0" smtClean="0">
                <a:latin typeface="微软雅黑" pitchFamily="34" charset="-122"/>
                <a:ea typeface="微软雅黑" pitchFamily="34" charset="-122"/>
              </a:rPr>
              <a:t>周年纪念大会”讲话</a:t>
            </a:r>
            <a:endParaRPr lang="zh-CN" altLang="en-US" sz="3600" dirty="0">
              <a:latin typeface="微软雅黑" pitchFamily="34" charset="-122"/>
              <a:ea typeface="微软雅黑" pitchFamily="34" charset="-122"/>
            </a:endParaRPr>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5" name="Text Box 2"/>
          <p:cNvSpPr txBox="1">
            <a:spLocks noChangeArrowheads="1"/>
          </p:cNvSpPr>
          <p:nvPr/>
        </p:nvSpPr>
        <p:spPr bwMode="auto">
          <a:xfrm>
            <a:off x="792163" y="1512888"/>
            <a:ext cx="12601575" cy="911225"/>
          </a:xfrm>
          <a:prstGeom prst="rect">
            <a:avLst/>
          </a:prstGeom>
          <a:noFill/>
          <a:ln w="9525">
            <a:noFill/>
            <a:miter lim="800000"/>
            <a:headEnd/>
            <a:tailEnd/>
          </a:ln>
        </p:spPr>
        <p:txBody>
          <a:bodyPr lIns="144018" tIns="72009" rIns="144018" bIns="72009">
            <a:spAutoFit/>
          </a:bodyPr>
          <a:lstStyle/>
          <a:p>
            <a:r>
              <a:rPr lang="zh-CN" altLang="en-US" sz="5000">
                <a:latin typeface="微软雅黑" pitchFamily="34" charset="-122"/>
                <a:ea typeface="微软雅黑" pitchFamily="34" charset="-122"/>
              </a:rPr>
              <a:t>（三）艰苦奋斗是实现理想的重要条件</a:t>
            </a:r>
          </a:p>
        </p:txBody>
      </p:sp>
      <p:sp>
        <p:nvSpPr>
          <p:cNvPr id="88066" name="Text Box 3"/>
          <p:cNvSpPr txBox="1">
            <a:spLocks noChangeArrowheads="1"/>
          </p:cNvSpPr>
          <p:nvPr/>
        </p:nvSpPr>
        <p:spPr bwMode="auto">
          <a:xfrm>
            <a:off x="1223963" y="3240088"/>
            <a:ext cx="12361862" cy="4884737"/>
          </a:xfrm>
          <a:prstGeom prst="rect">
            <a:avLst/>
          </a:prstGeom>
          <a:solidFill>
            <a:srgbClr val="FFFF99">
              <a:alpha val="50195"/>
            </a:srgbClr>
          </a:solidFill>
          <a:ln w="9525">
            <a:noFill/>
            <a:miter lim="800000"/>
            <a:headEnd/>
            <a:tailEnd/>
          </a:ln>
        </p:spPr>
        <p:txBody>
          <a:bodyPr lIns="144018" tIns="72009" rIns="144018" bIns="72009">
            <a:spAutoFit/>
          </a:bodyPr>
          <a:lstStyle/>
          <a:p>
            <a:r>
              <a:rPr lang="zh-CN" altLang="en-US" b="1"/>
              <a:t>       </a:t>
            </a:r>
            <a:r>
              <a:rPr lang="zh-CN" altLang="en-US" sz="4400" b="1"/>
              <a:t>理想必须通过实践才能转变为现实。艰苦奋斗是成就伟业不可或缺的条件。   </a:t>
            </a:r>
          </a:p>
          <a:p>
            <a:r>
              <a:rPr lang="zh-CN" altLang="en-US" sz="4400" b="1"/>
              <a:t>       艰苦奋斗，其主旨在于奋斗，其价值在于为事业而奉献。       </a:t>
            </a:r>
          </a:p>
          <a:p>
            <a:r>
              <a:rPr lang="zh-CN" altLang="en-US" sz="4400" b="1"/>
              <a:t>       物质生活条件的改善，社会观念的变化，只是赋予艰苦奋斗以新的时代内涵和实践要求，但艰苦奋斗的精神是永远不会过时的。</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89" name="Rectangle 2"/>
          <p:cNvSpPr>
            <a:spLocks noGrp="1" noChangeArrowheads="1"/>
          </p:cNvSpPr>
          <p:nvPr>
            <p:ph type="title" idx="4294967295"/>
          </p:nvPr>
        </p:nvSpPr>
        <p:spPr>
          <a:xfrm>
            <a:off x="431800" y="1296988"/>
            <a:ext cx="12960350" cy="1800225"/>
          </a:xfrm>
        </p:spPr>
        <p:txBody>
          <a:bodyPr/>
          <a:lstStyle/>
          <a:p>
            <a:r>
              <a:rPr lang="zh-CN" altLang="en-US" sz="5700" smtClean="0">
                <a:solidFill>
                  <a:srgbClr val="CC3300"/>
                </a:solidFill>
                <a:ea typeface="微软雅黑" pitchFamily="34" charset="-122"/>
              </a:rPr>
              <a:t>二、坚持个人理想与社会理想的统一</a:t>
            </a:r>
          </a:p>
        </p:txBody>
      </p:sp>
      <p:sp>
        <p:nvSpPr>
          <p:cNvPr id="89090" name="Rectangle 4"/>
          <p:cNvSpPr>
            <a:spLocks noChangeArrowheads="1"/>
          </p:cNvSpPr>
          <p:nvPr/>
        </p:nvSpPr>
        <p:spPr bwMode="auto">
          <a:xfrm>
            <a:off x="1152525" y="2447925"/>
            <a:ext cx="12241213" cy="7273925"/>
          </a:xfrm>
          <a:prstGeom prst="rect">
            <a:avLst/>
          </a:prstGeom>
          <a:noFill/>
          <a:ln w="9525">
            <a:noFill/>
            <a:miter lim="800000"/>
            <a:headEnd/>
            <a:tailEnd/>
          </a:ln>
        </p:spPr>
        <p:txBody>
          <a:bodyPr lIns="144018" tIns="72009" rIns="144018" bIns="72009"/>
          <a:lstStyle/>
          <a:p>
            <a:pPr marL="539750" indent="-539750">
              <a:spcBef>
                <a:spcPct val="20000"/>
              </a:spcBef>
              <a:buFontTx/>
              <a:buChar char="•"/>
            </a:pPr>
            <a:endParaRPr lang="zh-CN" altLang="en-US" sz="5000"/>
          </a:p>
          <a:p>
            <a:pPr marL="539750" indent="-539750">
              <a:lnSpc>
                <a:spcPct val="120000"/>
              </a:lnSpc>
              <a:spcBef>
                <a:spcPct val="20000"/>
              </a:spcBef>
            </a:pPr>
            <a:r>
              <a:rPr lang="zh-CN" altLang="en-US" sz="5000" b="1">
                <a:latin typeface="宋体" charset="-122"/>
              </a:rPr>
              <a:t>个人理想与社会理想的关系实质上是个人与社会关系在理想层面上的反映</a:t>
            </a:r>
            <a:endParaRPr lang="en-US" altLang="zh-CN" sz="5000" b="1">
              <a:latin typeface="宋体" charset="-122"/>
            </a:endParaRPr>
          </a:p>
          <a:p>
            <a:pPr marL="539750" indent="-539750">
              <a:lnSpc>
                <a:spcPct val="120000"/>
              </a:lnSpc>
              <a:spcBef>
                <a:spcPct val="20000"/>
              </a:spcBef>
            </a:pPr>
            <a:endParaRPr lang="en-US" altLang="zh-CN" sz="5000" b="1">
              <a:latin typeface="宋体" charset="-122"/>
            </a:endParaRPr>
          </a:p>
          <a:p>
            <a:pPr marL="539750" indent="-539750">
              <a:lnSpc>
                <a:spcPct val="120000"/>
              </a:lnSpc>
              <a:spcBef>
                <a:spcPct val="20000"/>
              </a:spcBef>
              <a:buFontTx/>
              <a:buChar char="•"/>
            </a:pPr>
            <a:r>
              <a:rPr lang="en-US" altLang="zh-CN" sz="5000" b="1">
                <a:latin typeface="宋体" charset="-122"/>
              </a:rPr>
              <a:t>1</a:t>
            </a:r>
            <a:r>
              <a:rPr lang="zh-CN" altLang="en-US" sz="5000" b="1">
                <a:latin typeface="宋体" charset="-122"/>
              </a:rPr>
              <a:t>、社会理想规定、指引着个人理想。</a:t>
            </a:r>
          </a:p>
          <a:p>
            <a:pPr marL="539750" indent="-539750">
              <a:lnSpc>
                <a:spcPct val="120000"/>
              </a:lnSpc>
              <a:spcBef>
                <a:spcPct val="20000"/>
              </a:spcBef>
              <a:buFontTx/>
              <a:buChar char="•"/>
            </a:pPr>
            <a:r>
              <a:rPr lang="en-US" altLang="zh-CN" sz="5000" b="1">
                <a:latin typeface="宋体" charset="-122"/>
              </a:rPr>
              <a:t>2</a:t>
            </a:r>
            <a:r>
              <a:rPr lang="zh-CN" altLang="en-US" sz="5000" b="1">
                <a:latin typeface="宋体" charset="-122"/>
              </a:rPr>
              <a:t>、社会理想是对社会成员个人理想的凝练和升华。</a:t>
            </a:r>
            <a:endParaRPr lang="en-US" altLang="zh-CN" sz="5000" b="1">
              <a:latin typeface="宋体" charset="-122"/>
            </a:endParaRPr>
          </a:p>
          <a:p>
            <a:pPr marL="539750" indent="-539750">
              <a:lnSpc>
                <a:spcPct val="120000"/>
              </a:lnSpc>
              <a:spcBef>
                <a:spcPct val="20000"/>
              </a:spcBef>
            </a:pPr>
            <a:r>
              <a:rPr lang="zh-CN" altLang="en-US" sz="5000" b="1">
                <a:latin typeface="宋体" charset="-122"/>
              </a:rPr>
              <a:t>  </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2162" name="Object 10"/>
          <p:cNvGraphicFramePr>
            <a:graphicFrameLocks noChangeAspect="1"/>
          </p:cNvGraphicFramePr>
          <p:nvPr>
            <p:extLst>
              <p:ext uri="{D42A27DB-BD31-4B8C-83A1-F6EECF244321}">
                <p14:modId xmlns:p14="http://schemas.microsoft.com/office/powerpoint/2010/main" val="3810148122"/>
              </p:ext>
            </p:extLst>
          </p:nvPr>
        </p:nvGraphicFramePr>
        <p:xfrm>
          <a:off x="600075" y="7647235"/>
          <a:ext cx="13801725" cy="2794000"/>
        </p:xfrm>
        <a:graphic>
          <a:graphicData uri="http://schemas.openxmlformats.org/presentationml/2006/ole">
            <mc:AlternateContent xmlns:mc="http://schemas.openxmlformats.org/markup-compatibility/2006">
              <mc:Choice xmlns:v="urn:schemas-microsoft-com:vml" Requires="v">
                <p:oleObj spid="_x0000_s92182" name="Clip" r:id="rId3" imgW="3153960" imgH="4708080" progId="">
                  <p:embed/>
                </p:oleObj>
              </mc:Choice>
              <mc:Fallback>
                <p:oleObj name="Clip" r:id="rId3" imgW="3153960" imgH="4708080" progId="">
                  <p:embed/>
                  <p:pic>
                    <p:nvPicPr>
                      <p:cNvPr id="0" name="Object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0075" y="7647235"/>
                        <a:ext cx="13801725" cy="27940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85356" name="Rectangle 12"/>
          <p:cNvSpPr>
            <a:spLocks noRot="1" noChangeArrowheads="1"/>
          </p:cNvSpPr>
          <p:nvPr/>
        </p:nvSpPr>
        <p:spPr bwMode="auto">
          <a:xfrm>
            <a:off x="1303338" y="1773238"/>
            <a:ext cx="12476162" cy="4306887"/>
          </a:xfrm>
          <a:prstGeom prst="rect">
            <a:avLst/>
          </a:prstGeom>
          <a:noFill/>
          <a:ln w="9525">
            <a:noFill/>
            <a:miter lim="800000"/>
            <a:headEnd/>
            <a:tailEnd/>
          </a:ln>
        </p:spPr>
        <p:txBody>
          <a:bodyPr lIns="144018" tIns="72009" rIns="144018" bIns="72009" anchor="ctr"/>
          <a:lstStyle/>
          <a:p>
            <a:r>
              <a:rPr lang="zh-CN" altLang="en-US" sz="5000" dirty="0">
                <a:solidFill>
                  <a:srgbClr val="990033"/>
                </a:solidFill>
                <a:ea typeface="微软雅黑" pitchFamily="34" charset="-122"/>
              </a:rPr>
              <a:t>三、在实现中国梦的实践中放飞青春梦想</a:t>
            </a:r>
            <a:br>
              <a:rPr lang="zh-CN" altLang="en-US" sz="5000" dirty="0">
                <a:solidFill>
                  <a:srgbClr val="990033"/>
                </a:solidFill>
                <a:ea typeface="微软雅黑" pitchFamily="34" charset="-122"/>
              </a:rPr>
            </a:br>
            <a:r>
              <a:rPr lang="zh-CN" altLang="en-US" sz="5000" b="1" dirty="0">
                <a:solidFill>
                  <a:srgbClr val="990033"/>
                </a:solidFill>
              </a:rPr>
              <a:t/>
            </a:r>
            <a:br>
              <a:rPr lang="zh-CN" altLang="en-US" sz="5000" b="1" dirty="0">
                <a:solidFill>
                  <a:srgbClr val="990033"/>
                </a:solidFill>
              </a:rPr>
            </a:br>
            <a:r>
              <a:rPr lang="en-US" altLang="zh-CN" sz="5000" b="1" dirty="0">
                <a:solidFill>
                  <a:srgbClr val="990033"/>
                </a:solidFill>
              </a:rPr>
              <a:t>1</a:t>
            </a:r>
            <a:r>
              <a:rPr lang="zh-CN" altLang="en-US" sz="5000" b="1" dirty="0">
                <a:solidFill>
                  <a:srgbClr val="990033"/>
                </a:solidFill>
              </a:rPr>
              <a:t>、立志当高远</a:t>
            </a:r>
            <a:br>
              <a:rPr lang="zh-CN" altLang="en-US" sz="5000" b="1" dirty="0">
                <a:solidFill>
                  <a:srgbClr val="990033"/>
                </a:solidFill>
              </a:rPr>
            </a:br>
            <a:r>
              <a:rPr lang="zh-CN" altLang="en-US" sz="5000" b="1" dirty="0">
                <a:solidFill>
                  <a:srgbClr val="990033"/>
                </a:solidFill>
              </a:rPr>
              <a:t/>
            </a:r>
            <a:br>
              <a:rPr lang="zh-CN" altLang="en-US" sz="5000" b="1" dirty="0">
                <a:solidFill>
                  <a:srgbClr val="990033"/>
                </a:solidFill>
              </a:rPr>
            </a:br>
            <a:r>
              <a:rPr lang="en-US" altLang="zh-CN" sz="5000" b="1" dirty="0">
                <a:solidFill>
                  <a:srgbClr val="990033"/>
                </a:solidFill>
              </a:rPr>
              <a:t>2</a:t>
            </a:r>
            <a:r>
              <a:rPr lang="zh-CN" altLang="en-US" sz="5000" b="1" dirty="0">
                <a:solidFill>
                  <a:srgbClr val="990033"/>
                </a:solidFill>
              </a:rPr>
              <a:t>、立志做大事</a:t>
            </a:r>
            <a:br>
              <a:rPr lang="zh-CN" altLang="en-US" sz="5000" b="1" dirty="0">
                <a:solidFill>
                  <a:srgbClr val="990033"/>
                </a:solidFill>
              </a:rPr>
            </a:br>
            <a:r>
              <a:rPr lang="zh-CN" altLang="en-US" sz="5000" b="1" dirty="0">
                <a:solidFill>
                  <a:srgbClr val="990033"/>
                </a:solidFill>
              </a:rPr>
              <a:t/>
            </a:r>
            <a:br>
              <a:rPr lang="zh-CN" altLang="en-US" sz="5000" b="1" dirty="0">
                <a:solidFill>
                  <a:srgbClr val="990033"/>
                </a:solidFill>
              </a:rPr>
            </a:br>
            <a:r>
              <a:rPr lang="en-US" altLang="zh-CN" sz="5000" b="1" dirty="0">
                <a:solidFill>
                  <a:srgbClr val="990033"/>
                </a:solidFill>
              </a:rPr>
              <a:t>3</a:t>
            </a:r>
            <a:r>
              <a:rPr lang="zh-CN" altLang="en-US" sz="5000" b="1" dirty="0">
                <a:solidFill>
                  <a:srgbClr val="990033"/>
                </a:solidFill>
              </a:rPr>
              <a:t>、立志须躬行</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85356"/>
                                        </p:tgtEl>
                                        <p:attrNameLst>
                                          <p:attrName>style.visibility</p:attrName>
                                        </p:attrNameLst>
                                      </p:cBhvr>
                                      <p:to>
                                        <p:strVal val="visible"/>
                                      </p:to>
                                    </p:set>
                                    <p:anim calcmode="lin" valueType="num">
                                      <p:cBhvr>
                                        <p:cTn id="7" dur="1000" fill="hold"/>
                                        <p:tgtEl>
                                          <p:spTgt spid="185356"/>
                                        </p:tgtEl>
                                        <p:attrNameLst>
                                          <p:attrName>ppt_w</p:attrName>
                                        </p:attrNameLst>
                                      </p:cBhvr>
                                      <p:tavLst>
                                        <p:tav tm="0">
                                          <p:val>
                                            <p:strVal val="#ppt_w*0.70"/>
                                          </p:val>
                                        </p:tav>
                                        <p:tav tm="100000">
                                          <p:val>
                                            <p:strVal val="#ppt_w"/>
                                          </p:val>
                                        </p:tav>
                                      </p:tavLst>
                                    </p:anim>
                                    <p:anim calcmode="lin" valueType="num">
                                      <p:cBhvr>
                                        <p:cTn id="8" dur="1000" fill="hold"/>
                                        <p:tgtEl>
                                          <p:spTgt spid="185356"/>
                                        </p:tgtEl>
                                        <p:attrNameLst>
                                          <p:attrName>ppt_h</p:attrName>
                                        </p:attrNameLst>
                                      </p:cBhvr>
                                      <p:tavLst>
                                        <p:tav tm="0">
                                          <p:val>
                                            <p:strVal val="#ppt_h"/>
                                          </p:val>
                                        </p:tav>
                                        <p:tav tm="100000">
                                          <p:val>
                                            <p:strVal val="#ppt_h"/>
                                          </p:val>
                                        </p:tav>
                                      </p:tavLst>
                                    </p:anim>
                                    <p:animEffect transition="in" filter="fade">
                                      <p:cBhvr>
                                        <p:cTn id="9" dur="1000"/>
                                        <p:tgtEl>
                                          <p:spTgt spid="18535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356"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5" name="标题 1"/>
          <p:cNvSpPr>
            <a:spLocks noGrp="1"/>
          </p:cNvSpPr>
          <p:nvPr>
            <p:ph type="title" idx="4294967295"/>
          </p:nvPr>
        </p:nvSpPr>
        <p:spPr>
          <a:xfrm>
            <a:off x="0" y="792163"/>
            <a:ext cx="12960350" cy="1800225"/>
          </a:xfrm>
        </p:spPr>
        <p:txBody>
          <a:bodyPr/>
          <a:lstStyle/>
          <a:p>
            <a:r>
              <a:rPr lang="en-US" altLang="zh-CN" smtClean="0"/>
              <a:t/>
            </a:r>
            <a:br>
              <a:rPr lang="en-US" altLang="zh-CN" smtClean="0"/>
            </a:br>
            <a:r>
              <a:rPr lang="zh-CN" altLang="en-US" smtClean="0">
                <a:latin typeface="微软雅黑" pitchFamily="34" charset="-122"/>
                <a:ea typeface="微软雅黑" pitchFamily="34" charset="-122"/>
              </a:rPr>
              <a:t>立志当高远</a:t>
            </a:r>
            <a:r>
              <a:rPr lang="zh-CN" altLang="en-US" smtClean="0"/>
              <a:t>：</a:t>
            </a:r>
            <a:br>
              <a:rPr lang="zh-CN" altLang="en-US" smtClean="0"/>
            </a:br>
            <a:endParaRPr lang="zh-CN" altLang="en-US" smtClean="0"/>
          </a:p>
        </p:txBody>
      </p:sp>
      <p:sp>
        <p:nvSpPr>
          <p:cNvPr id="93186" name="内容占位符 2"/>
          <p:cNvSpPr>
            <a:spLocks noGrp="1"/>
          </p:cNvSpPr>
          <p:nvPr>
            <p:ph idx="4294967295"/>
          </p:nvPr>
        </p:nvSpPr>
        <p:spPr>
          <a:xfrm>
            <a:off x="1008063" y="2880395"/>
            <a:ext cx="12960350" cy="7129463"/>
          </a:xfrm>
        </p:spPr>
        <p:txBody>
          <a:bodyPr/>
          <a:lstStyle/>
          <a:p>
            <a:pPr>
              <a:lnSpc>
                <a:spcPts val="6500"/>
              </a:lnSpc>
            </a:pPr>
            <a:r>
              <a:rPr lang="zh-CN" altLang="en-US" smtClean="0">
                <a:latin typeface="微软雅黑" pitchFamily="34" charset="-122"/>
                <a:ea typeface="微软雅黑" pitchFamily="34" charset="-122"/>
              </a:rPr>
              <a:t>墨子说：“志不强者智不达”。</a:t>
            </a:r>
            <a:endParaRPr lang="en-US" altLang="zh-CN" smtClean="0">
              <a:latin typeface="微软雅黑" pitchFamily="34" charset="-122"/>
              <a:ea typeface="微软雅黑" pitchFamily="34" charset="-122"/>
            </a:endParaRPr>
          </a:p>
          <a:p>
            <a:pPr>
              <a:lnSpc>
                <a:spcPts val="6500"/>
              </a:lnSpc>
            </a:pPr>
            <a:r>
              <a:rPr lang="zh-CN" altLang="en-US" smtClean="0">
                <a:latin typeface="微软雅黑" pitchFamily="34" charset="-122"/>
                <a:ea typeface="微软雅黑" pitchFamily="34" charset="-122"/>
              </a:rPr>
              <a:t>诸葛亮：“志当存高远”。</a:t>
            </a:r>
            <a:endParaRPr lang="en-US" altLang="zh-CN" smtClean="0">
              <a:latin typeface="微软雅黑" pitchFamily="34" charset="-122"/>
              <a:ea typeface="微软雅黑" pitchFamily="34" charset="-122"/>
            </a:endParaRPr>
          </a:p>
          <a:p>
            <a:pPr>
              <a:lnSpc>
                <a:spcPts val="6500"/>
              </a:lnSpc>
            </a:pPr>
            <a:r>
              <a:rPr lang="zh-CN" altLang="en-US" smtClean="0">
                <a:latin typeface="微软雅黑" pitchFamily="34" charset="-122"/>
                <a:ea typeface="微软雅黑" pitchFamily="34" charset="-122"/>
              </a:rPr>
              <a:t>孔子：“取乎其上，得乎其中；取乎其中，得乎其下；取乎其下，则无所得矣。”</a:t>
            </a:r>
          </a:p>
        </p:txBody>
      </p:sp>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标题 1"/>
          <p:cNvSpPr>
            <a:spLocks noGrp="1"/>
          </p:cNvSpPr>
          <p:nvPr>
            <p:ph type="title" idx="4294967295"/>
          </p:nvPr>
        </p:nvSpPr>
        <p:spPr>
          <a:xfrm>
            <a:off x="360363" y="431800"/>
            <a:ext cx="12960350" cy="1800225"/>
          </a:xfrm>
        </p:spPr>
        <p:txBody>
          <a:bodyPr/>
          <a:lstStyle/>
          <a:p>
            <a:r>
              <a:rPr lang="en-US" altLang="zh-CN" smtClean="0"/>
              <a:t/>
            </a:r>
            <a:br>
              <a:rPr lang="en-US" altLang="zh-CN" smtClean="0"/>
            </a:br>
            <a:r>
              <a:rPr lang="zh-CN" altLang="en-US" smtClean="0">
                <a:latin typeface="微软雅黑" pitchFamily="34" charset="-122"/>
                <a:ea typeface="微软雅黑" pitchFamily="34" charset="-122"/>
              </a:rPr>
              <a:t>立志做大事</a:t>
            </a:r>
            <a:r>
              <a:rPr lang="zh-CN" altLang="en-US" smtClean="0"/>
              <a:t>：</a:t>
            </a:r>
            <a:br>
              <a:rPr lang="zh-CN" altLang="en-US" smtClean="0"/>
            </a:br>
            <a:endParaRPr lang="zh-CN" altLang="en-US" smtClean="0"/>
          </a:p>
        </p:txBody>
      </p:sp>
      <p:sp>
        <p:nvSpPr>
          <p:cNvPr id="94211" name="内容占位符 2"/>
          <p:cNvSpPr>
            <a:spLocks noGrp="1"/>
          </p:cNvSpPr>
          <p:nvPr>
            <p:ph idx="4294967295"/>
          </p:nvPr>
        </p:nvSpPr>
        <p:spPr>
          <a:xfrm>
            <a:off x="1008063" y="2663825"/>
            <a:ext cx="12960350" cy="7129463"/>
          </a:xfrm>
        </p:spPr>
        <p:txBody>
          <a:bodyPr/>
          <a:lstStyle/>
          <a:p>
            <a:pPr>
              <a:lnSpc>
                <a:spcPts val="6500"/>
              </a:lnSpc>
            </a:pPr>
            <a:r>
              <a:rPr lang="zh-CN" altLang="en-US" smtClean="0">
                <a:latin typeface="微软雅黑" pitchFamily="34" charset="-122"/>
                <a:ea typeface="微软雅黑" pitchFamily="34" charset="-122"/>
              </a:rPr>
              <a:t>孙中山曾激励广大青年：要立志做大事，不要立志做大官。就是希望青年以国家民族的命运为己任，而不要以个人的荣华富贵为人生的理想。</a:t>
            </a:r>
            <a:endParaRPr lang="en-US" altLang="zh-CN" smtClean="0">
              <a:latin typeface="微软雅黑" pitchFamily="34" charset="-122"/>
              <a:ea typeface="微软雅黑" pitchFamily="34" charset="-122"/>
            </a:endParaRPr>
          </a:p>
          <a:p>
            <a:pPr>
              <a:lnSpc>
                <a:spcPts val="6500"/>
              </a:lnSpc>
            </a:pPr>
            <a:endParaRPr lang="en-US" altLang="zh-CN" smtClean="0">
              <a:latin typeface="微软雅黑" pitchFamily="34" charset="-122"/>
              <a:ea typeface="微软雅黑" pitchFamily="34" charset="-122"/>
            </a:endParaRPr>
          </a:p>
          <a:p>
            <a:pPr>
              <a:lnSpc>
                <a:spcPts val="6500"/>
              </a:lnSpc>
            </a:pPr>
            <a:r>
              <a:rPr lang="zh-CN" altLang="en-US" smtClean="0">
                <a:latin typeface="微软雅黑" pitchFamily="34" charset="-122"/>
                <a:ea typeface="微软雅黑" pitchFamily="34" charset="-122"/>
              </a:rPr>
              <a:t>“得其大者可以兼其小”。只有把人生理想融入国家和民族的事业中，才能最终成就一番事业。</a:t>
            </a:r>
            <a:endParaRPr lang="en-US" altLang="zh-CN" smtClean="0">
              <a:latin typeface="微软雅黑" pitchFamily="34" charset="-122"/>
              <a:ea typeface="微软雅黑" pitchFamily="34" charset="-122"/>
            </a:endParaRPr>
          </a:p>
          <a:p>
            <a:pPr>
              <a:lnSpc>
                <a:spcPts val="6500"/>
              </a:lnSpc>
            </a:pPr>
            <a:endParaRPr lang="en-US" altLang="zh-CN" smtClean="0">
              <a:latin typeface="微软雅黑" pitchFamily="34" charset="-122"/>
              <a:ea typeface="微软雅黑" pitchFamily="34" charset="-122"/>
            </a:endParaRPr>
          </a:p>
          <a:p>
            <a:pPr>
              <a:lnSpc>
                <a:spcPts val="6500"/>
              </a:lnSpc>
            </a:pPr>
            <a:endParaRPr lang="en-US" altLang="zh-CN"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94210"/>
                                        </p:tgtEl>
                                        <p:attrNameLst>
                                          <p:attrName>style.visibility</p:attrName>
                                        </p:attrNameLst>
                                      </p:cBhvr>
                                      <p:to>
                                        <p:strVal val="visible"/>
                                      </p:to>
                                    </p:set>
                                    <p:anim calcmode="lin" valueType="num">
                                      <p:cBhvr additive="base">
                                        <p:cTn id="7" dur="500" fill="hold"/>
                                        <p:tgtEl>
                                          <p:spTgt spid="94210"/>
                                        </p:tgtEl>
                                        <p:attrNameLst>
                                          <p:attrName>ppt_x</p:attrName>
                                        </p:attrNameLst>
                                      </p:cBhvr>
                                      <p:tavLst>
                                        <p:tav tm="0">
                                          <p:val>
                                            <p:strVal val="0-#ppt_w/2"/>
                                          </p:val>
                                        </p:tav>
                                        <p:tav tm="100000">
                                          <p:val>
                                            <p:strVal val="#ppt_x"/>
                                          </p:val>
                                        </p:tav>
                                      </p:tavLst>
                                    </p:anim>
                                    <p:anim calcmode="lin" valueType="num">
                                      <p:cBhvr additive="base">
                                        <p:cTn id="8" dur="500" fill="hold"/>
                                        <p:tgtEl>
                                          <p:spTgt spid="9421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4211">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94211">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0" grpId="0"/>
      <p:bldP spid="94211" grpId="0" build="p"/>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标题 1"/>
          <p:cNvSpPr>
            <a:spLocks noGrp="1"/>
          </p:cNvSpPr>
          <p:nvPr>
            <p:ph type="title" idx="4294967295"/>
          </p:nvPr>
        </p:nvSpPr>
        <p:spPr>
          <a:xfrm>
            <a:off x="0" y="792163"/>
            <a:ext cx="12960350" cy="1800225"/>
          </a:xfrm>
        </p:spPr>
        <p:txBody>
          <a:bodyPr/>
          <a:lstStyle/>
          <a:p>
            <a:r>
              <a:rPr lang="en-US" altLang="zh-CN" smtClean="0"/>
              <a:t/>
            </a:r>
            <a:br>
              <a:rPr lang="en-US" altLang="zh-CN" smtClean="0"/>
            </a:br>
            <a:r>
              <a:rPr lang="zh-CN" altLang="en-US" smtClean="0">
                <a:latin typeface="微软雅黑" pitchFamily="34" charset="-122"/>
                <a:ea typeface="微软雅黑" pitchFamily="34" charset="-122"/>
              </a:rPr>
              <a:t>立志须躬行</a:t>
            </a:r>
            <a:r>
              <a:rPr lang="zh-CN" altLang="en-US" smtClean="0"/>
              <a:t/>
            </a:r>
            <a:br>
              <a:rPr lang="zh-CN" altLang="en-US" smtClean="0"/>
            </a:br>
            <a:endParaRPr lang="zh-CN" altLang="en-US" smtClean="0"/>
          </a:p>
        </p:txBody>
      </p:sp>
      <p:sp>
        <p:nvSpPr>
          <p:cNvPr id="95235" name="内容占位符 2"/>
          <p:cNvSpPr>
            <a:spLocks noGrp="1"/>
          </p:cNvSpPr>
          <p:nvPr>
            <p:ph idx="4294967295"/>
          </p:nvPr>
        </p:nvSpPr>
        <p:spPr>
          <a:xfrm>
            <a:off x="1008063" y="2952750"/>
            <a:ext cx="12960350" cy="7129463"/>
          </a:xfrm>
        </p:spPr>
        <p:txBody>
          <a:bodyPr/>
          <a:lstStyle/>
          <a:p>
            <a:pPr>
              <a:lnSpc>
                <a:spcPts val="6500"/>
              </a:lnSpc>
            </a:pPr>
            <a:r>
              <a:rPr lang="zh-CN" altLang="en-US" smtClean="0">
                <a:latin typeface="微软雅黑" pitchFamily="34" charset="-122"/>
                <a:ea typeface="微软雅黑" pitchFamily="34" charset="-122"/>
              </a:rPr>
              <a:t>漫长的征途需要一步一步地走，崇高理想的实现需要一点一滴地奋斗。</a:t>
            </a:r>
            <a:endParaRPr lang="en-US" altLang="zh-CN" smtClean="0">
              <a:latin typeface="微软雅黑" pitchFamily="34" charset="-122"/>
              <a:ea typeface="微软雅黑" pitchFamily="34" charset="-122"/>
            </a:endParaRPr>
          </a:p>
          <a:p>
            <a:pPr>
              <a:lnSpc>
                <a:spcPts val="6500"/>
              </a:lnSpc>
            </a:pPr>
            <a:r>
              <a:rPr lang="zh-CN" altLang="en-US" smtClean="0">
                <a:latin typeface="微软雅黑" pitchFamily="34" charset="-122"/>
                <a:ea typeface="微软雅黑" pitchFamily="34" charset="-122"/>
              </a:rPr>
              <a:t>老子说：合抱之木，生于毫末；九层之台，起于累土；千里之行，始于足下。</a:t>
            </a:r>
            <a:endParaRPr lang="en-US" altLang="zh-CN" smtClean="0">
              <a:latin typeface="微软雅黑" pitchFamily="34" charset="-122"/>
              <a:ea typeface="微软雅黑" pitchFamily="34" charset="-122"/>
            </a:endParaRPr>
          </a:p>
          <a:p>
            <a:pPr>
              <a:lnSpc>
                <a:spcPts val="6500"/>
              </a:lnSpc>
            </a:pPr>
            <a:r>
              <a:rPr lang="zh-CN" altLang="en-US" smtClean="0">
                <a:latin typeface="微软雅黑" pitchFamily="34" charset="-122"/>
                <a:ea typeface="微软雅黑" pitchFamily="34" charset="-122"/>
              </a:rPr>
              <a:t>要实现理想，就要坚定信念，化为实践。</a:t>
            </a:r>
            <a:endParaRPr lang="en-US" altLang="zh-CN" smtClean="0">
              <a:latin typeface="微软雅黑" pitchFamily="34" charset="-122"/>
              <a:ea typeface="微软雅黑" pitchFamily="34"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52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5235">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5235">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95235">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5234" grpId="0"/>
      <p:bldP spid="95235"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竖排文字占位符 2"/>
          <p:cNvSpPr>
            <a:spLocks noGrp="1"/>
          </p:cNvSpPr>
          <p:nvPr>
            <p:ph type="body" orient="vert" idx="4294967295"/>
          </p:nvPr>
        </p:nvSpPr>
        <p:spPr>
          <a:xfrm>
            <a:off x="1190625" y="2225675"/>
            <a:ext cx="12241213" cy="6480175"/>
          </a:xfrm>
        </p:spPr>
        <p:txBody>
          <a:bodyPr vert="eaVert" lIns="144018" tIns="72009" rIns="144018" bIns="72009"/>
          <a:lstStyle/>
          <a:p>
            <a:pPr eaLnBrk="1" hangingPunct="1"/>
            <a:r>
              <a:rPr lang="zh-CN" altLang="en-US" sz="5600" smtClean="0">
                <a:latin typeface="华文隶书" pitchFamily="2" charset="-122"/>
                <a:ea typeface="华文隶书" pitchFamily="2" charset="-122"/>
              </a:rPr>
              <a:t>孤灯不明思欲绝，</a:t>
            </a:r>
            <a:endParaRPr lang="en-US" altLang="zh-CN" sz="5600" smtClean="0">
              <a:latin typeface="华文隶书" pitchFamily="2" charset="-122"/>
              <a:ea typeface="华文隶书" pitchFamily="2" charset="-122"/>
            </a:endParaRPr>
          </a:p>
          <a:p>
            <a:pPr eaLnBrk="1" hangingPunct="1"/>
            <a:r>
              <a:rPr lang="zh-CN" altLang="en-US" sz="5600" smtClean="0">
                <a:latin typeface="华文隶书" pitchFamily="2" charset="-122"/>
                <a:ea typeface="华文隶书" pitchFamily="2" charset="-122"/>
              </a:rPr>
              <a:t>卷帷望月空长叹。</a:t>
            </a:r>
            <a:endParaRPr lang="en-US" altLang="zh-CN" sz="5600" smtClean="0">
              <a:latin typeface="华文隶书" pitchFamily="2" charset="-122"/>
              <a:ea typeface="华文隶书" pitchFamily="2" charset="-122"/>
            </a:endParaRPr>
          </a:p>
          <a:p>
            <a:pPr eaLnBrk="1" hangingPunct="1"/>
            <a:r>
              <a:rPr lang="zh-CN" altLang="en-US" sz="5600" smtClean="0">
                <a:latin typeface="华文隶书" pitchFamily="2" charset="-122"/>
                <a:ea typeface="华文隶书" pitchFamily="2" charset="-122"/>
              </a:rPr>
              <a:t>美人如花隔云端。</a:t>
            </a:r>
          </a:p>
        </p:txBody>
      </p:sp>
      <p:pic>
        <p:nvPicPr>
          <p:cNvPr id="106499" name="Picture 2" descr="C:\Users\admin\Pictures\李白.jpg"/>
          <p:cNvPicPr>
            <a:picLocks noChangeAspect="1" noChangeArrowheads="1"/>
          </p:cNvPicPr>
          <p:nvPr/>
        </p:nvPicPr>
        <p:blipFill>
          <a:blip r:embed="rId2"/>
          <a:srcRect/>
          <a:stretch>
            <a:fillRect/>
          </a:stretch>
        </p:blipFill>
        <p:spPr bwMode="auto">
          <a:xfrm>
            <a:off x="0" y="0"/>
            <a:ext cx="7388225" cy="10801350"/>
          </a:xfrm>
          <a:prstGeom prst="rect">
            <a:avLst/>
          </a:prstGeom>
          <a:noFill/>
          <a:ln w="9525">
            <a:noFill/>
            <a:miter lim="800000"/>
            <a:headEnd/>
            <a:tailEnd/>
          </a:ln>
        </p:spPr>
      </p:pic>
    </p:spTree>
  </p:cSld>
  <p:clrMapOvr>
    <a:masterClrMapping/>
  </p:clrMapOvr>
  <p:transition spd="slow">
    <p:wipe dir="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Rectangle 2"/>
          <p:cNvSpPr>
            <a:spLocks noGrp="1" noChangeArrowheads="1"/>
          </p:cNvSpPr>
          <p:nvPr>
            <p:ph type="title" idx="4294967295"/>
          </p:nvPr>
        </p:nvSpPr>
        <p:spPr>
          <a:xfrm>
            <a:off x="0" y="1317625"/>
            <a:ext cx="12961938" cy="1812925"/>
          </a:xfrm>
        </p:spPr>
        <p:txBody>
          <a:bodyPr/>
          <a:lstStyle/>
          <a:p>
            <a:r>
              <a:rPr lang="zh-CN" altLang="en-US" sz="7600" smtClean="0">
                <a:ea typeface="微软雅黑" pitchFamily="34" charset="-122"/>
              </a:rPr>
              <a:t>    </a:t>
            </a:r>
            <a:endParaRPr lang="en-US" altLang="zh-CN" sz="7600" smtClean="0">
              <a:ea typeface="微软雅黑" pitchFamily="34" charset="-122"/>
            </a:endParaRPr>
          </a:p>
        </p:txBody>
      </p:sp>
      <p:sp>
        <p:nvSpPr>
          <p:cNvPr id="209923" name="Rectangle 3"/>
          <p:cNvSpPr>
            <a:spLocks noGrp="1" noChangeArrowheads="1"/>
          </p:cNvSpPr>
          <p:nvPr>
            <p:ph idx="4294967295"/>
          </p:nvPr>
        </p:nvSpPr>
        <p:spPr>
          <a:xfrm>
            <a:off x="1800225" y="4392613"/>
            <a:ext cx="14401800" cy="7100887"/>
          </a:xfrm>
        </p:spPr>
        <p:txBody>
          <a:bodyPr/>
          <a:lstStyle/>
          <a:p>
            <a:pPr>
              <a:buFontTx/>
              <a:buNone/>
            </a:pPr>
            <a:endParaRPr lang="zh-CN" altLang="en-US" smtClean="0"/>
          </a:p>
          <a:p>
            <a:pPr>
              <a:buFontTx/>
              <a:buNone/>
            </a:pPr>
            <a:r>
              <a:rPr lang="zh-CN" altLang="en-US" sz="6900" smtClean="0">
                <a:latin typeface="微软雅黑" pitchFamily="34" charset="-122"/>
                <a:ea typeface="微软雅黑" pitchFamily="34" charset="-122"/>
              </a:rPr>
              <a:t>     </a:t>
            </a:r>
            <a:r>
              <a:rPr lang="zh-CN" altLang="en-US" sz="6300" smtClean="0">
                <a:latin typeface="微软雅黑" pitchFamily="34" charset="-122"/>
                <a:ea typeface="微软雅黑" pitchFamily="34" charset="-122"/>
              </a:rPr>
              <a:t>一、理想的含义与特征</a:t>
            </a:r>
            <a:endParaRPr lang="zh-CN" altLang="en-US" sz="6300" b="1" smtClean="0">
              <a:solidFill>
                <a:srgbClr val="5A022A"/>
              </a:solidFill>
              <a:latin typeface="微软雅黑" pitchFamily="34" charset="-122"/>
              <a:ea typeface="微软雅黑" pitchFamily="34" charset="-122"/>
            </a:endParaRPr>
          </a:p>
          <a:p>
            <a:pPr>
              <a:buFontTx/>
              <a:buNone/>
            </a:pPr>
            <a:r>
              <a:rPr lang="zh-CN" altLang="en-US" sz="7600" smtClean="0">
                <a:ea typeface="楷体_GB2312" pitchFamily="49" charset="-122"/>
              </a:rPr>
              <a:t>  </a:t>
            </a:r>
            <a:endParaRPr lang="zh-CN" altLang="en-US" sz="6300" smtClean="0">
              <a:ea typeface="楷体_GB2312" pitchFamily="49" charset="-122"/>
            </a:endParaRPr>
          </a:p>
        </p:txBody>
      </p:sp>
      <p:sp>
        <p:nvSpPr>
          <p:cNvPr id="5" name="Text Box 14"/>
          <p:cNvSpPr txBox="1">
            <a:spLocks noChangeArrowheads="1"/>
          </p:cNvSpPr>
          <p:nvPr/>
        </p:nvSpPr>
        <p:spPr bwMode="auto">
          <a:xfrm>
            <a:off x="1584325" y="1512888"/>
            <a:ext cx="11793538" cy="2484437"/>
          </a:xfrm>
          <a:prstGeom prst="rect">
            <a:avLst/>
          </a:prstGeom>
          <a:noFill/>
          <a:ln w="9525">
            <a:noFill/>
            <a:miter lim="800000"/>
            <a:headEnd/>
            <a:tailEnd/>
          </a:ln>
          <a:effectLst/>
        </p:spPr>
        <p:txBody>
          <a:bodyPr lIns="144018" tIns="72009" rIns="144018" bIns="72009">
            <a:spAutoFit/>
          </a:bodyPr>
          <a:lstStyle/>
          <a:p>
            <a:pPr>
              <a:spcBef>
                <a:spcPct val="50000"/>
              </a:spcBef>
              <a:defRPr/>
            </a:pPr>
            <a:r>
              <a:rPr lang="zh-CN" altLang="en-US" sz="7600" b="1" dirty="0">
                <a:solidFill>
                  <a:srgbClr val="990033"/>
                </a:solidFill>
                <a:effectLst>
                  <a:outerShdw blurRad="38100" dist="38100" dir="2700000" algn="tl">
                    <a:srgbClr val="C0C0C0"/>
                  </a:outerShdw>
                </a:effectLst>
                <a:latin typeface="隶书" pitchFamily="49" charset="-122"/>
                <a:ea typeface="隶书" pitchFamily="49" charset="-122"/>
              </a:rPr>
              <a:t>第一节 理想信念与大学生成长成才</a:t>
            </a:r>
          </a:p>
        </p:txBody>
      </p:sp>
      <p:graphicFrame>
        <p:nvGraphicFramePr>
          <p:cNvPr id="284673" name="Object 2"/>
          <p:cNvGraphicFramePr>
            <a:graphicFrameLocks noChangeAspect="1"/>
          </p:cNvGraphicFramePr>
          <p:nvPr/>
        </p:nvGraphicFramePr>
        <p:xfrm>
          <a:off x="622300" y="3473450"/>
          <a:ext cx="4100513" cy="6119813"/>
        </p:xfrm>
        <a:graphic>
          <a:graphicData uri="http://schemas.openxmlformats.org/presentationml/2006/ole">
            <mc:AlternateContent xmlns:mc="http://schemas.openxmlformats.org/markup-compatibility/2006">
              <mc:Choice xmlns:v="urn:schemas-microsoft-com:vml" Requires="v">
                <p:oleObj spid="_x0000_s3094" name="Clip" r:id="rId5" imgW="3153960" imgH="4708080" progId="">
                  <p:embed/>
                </p:oleObj>
              </mc:Choice>
              <mc:Fallback>
                <p:oleObj name="Clip" r:id="rId5" imgW="3153960" imgH="4708080" progId="">
                  <p:embed/>
                  <p:pic>
                    <p:nvPicPr>
                      <p:cNvPr id="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2300" y="3473450"/>
                        <a:ext cx="4100513" cy="6119813"/>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9" presetClass="entr" presetSubtype="0" decel="100000" fill="hold" grpId="0" nodeType="clickEffect">
                                  <p:stCondLst>
                                    <p:cond delay="0"/>
                                  </p:stCondLst>
                                  <p:childTnLst>
                                    <p:set>
                                      <p:cBhvr>
                                        <p:cTn id="6" dur="1" fill="hold">
                                          <p:stCondLst>
                                            <p:cond delay="0"/>
                                          </p:stCondLst>
                                        </p:cTn>
                                        <p:tgtEl>
                                          <p:spTgt spid="209922"/>
                                        </p:tgtEl>
                                        <p:attrNameLst>
                                          <p:attrName>style.visibility</p:attrName>
                                        </p:attrNameLst>
                                      </p:cBhvr>
                                      <p:to>
                                        <p:strVal val="visible"/>
                                      </p:to>
                                    </p:set>
                                    <p:anim calcmode="lin" valueType="num">
                                      <p:cBhvr>
                                        <p:cTn id="7" dur="2000" fill="hold"/>
                                        <p:tgtEl>
                                          <p:spTgt spid="209922"/>
                                        </p:tgtEl>
                                        <p:attrNameLst>
                                          <p:attrName>ppt_w</p:attrName>
                                        </p:attrNameLst>
                                      </p:cBhvr>
                                      <p:tavLst>
                                        <p:tav tm="0">
                                          <p:val>
                                            <p:fltVal val="0"/>
                                          </p:val>
                                        </p:tav>
                                        <p:tav tm="100000">
                                          <p:val>
                                            <p:strVal val="#ppt_w"/>
                                          </p:val>
                                        </p:tav>
                                      </p:tavLst>
                                    </p:anim>
                                    <p:anim calcmode="lin" valueType="num">
                                      <p:cBhvr>
                                        <p:cTn id="8" dur="2000" fill="hold"/>
                                        <p:tgtEl>
                                          <p:spTgt spid="209922"/>
                                        </p:tgtEl>
                                        <p:attrNameLst>
                                          <p:attrName>ppt_h</p:attrName>
                                        </p:attrNameLst>
                                      </p:cBhvr>
                                      <p:tavLst>
                                        <p:tav tm="0">
                                          <p:val>
                                            <p:fltVal val="0"/>
                                          </p:val>
                                        </p:tav>
                                        <p:tav tm="100000">
                                          <p:val>
                                            <p:strVal val="#ppt_h"/>
                                          </p:val>
                                        </p:tav>
                                      </p:tavLst>
                                    </p:anim>
                                    <p:anim calcmode="lin" valueType="num">
                                      <p:cBhvr>
                                        <p:cTn id="9" dur="2000" fill="hold"/>
                                        <p:tgtEl>
                                          <p:spTgt spid="209922"/>
                                        </p:tgtEl>
                                        <p:attrNameLst>
                                          <p:attrName>style.rotation</p:attrName>
                                        </p:attrNameLst>
                                      </p:cBhvr>
                                      <p:tavLst>
                                        <p:tav tm="0">
                                          <p:val>
                                            <p:fltVal val="360"/>
                                          </p:val>
                                        </p:tav>
                                        <p:tav tm="100000">
                                          <p:val>
                                            <p:fltVal val="0"/>
                                          </p:val>
                                        </p:tav>
                                      </p:tavLst>
                                    </p:anim>
                                    <p:animEffect transition="in" filter="fade">
                                      <p:cBhvr>
                                        <p:cTn id="10" dur="2000"/>
                                        <p:tgtEl>
                                          <p:spTgt spid="209922"/>
                                        </p:tgtEl>
                                      </p:cBhvr>
                                    </p:animEffect>
                                  </p:childTnLst>
                                </p:cTn>
                              </p:par>
                            </p:childTnLst>
                          </p:cTn>
                        </p:par>
                      </p:childTnLst>
                    </p:cTn>
                  </p:par>
                  <p:par>
                    <p:cTn id="11" fill="hold">
                      <p:stCondLst>
                        <p:cond delay="indefinite"/>
                      </p:stCondLst>
                      <p:childTnLst>
                        <p:par>
                          <p:cTn id="12" fill="hold">
                            <p:stCondLst>
                              <p:cond delay="0"/>
                            </p:stCondLst>
                            <p:childTnLst>
                              <p:par>
                                <p:cTn id="13" presetID="55" presetClass="entr" presetSubtype="0" fill="hold" grpId="0" nodeType="clickEffect">
                                  <p:stCondLst>
                                    <p:cond delay="0"/>
                                  </p:stCondLst>
                                  <p:childTnLst>
                                    <p:set>
                                      <p:cBhvr>
                                        <p:cTn id="14" dur="1" fill="hold">
                                          <p:stCondLst>
                                            <p:cond delay="0"/>
                                          </p:stCondLst>
                                        </p:cTn>
                                        <p:tgtEl>
                                          <p:spTgt spid="209923">
                                            <p:txEl>
                                              <p:pRg st="1" end="1"/>
                                            </p:txEl>
                                          </p:spTgt>
                                        </p:tgtEl>
                                        <p:attrNameLst>
                                          <p:attrName>style.visibility</p:attrName>
                                        </p:attrNameLst>
                                      </p:cBhvr>
                                      <p:to>
                                        <p:strVal val="visible"/>
                                      </p:to>
                                    </p:set>
                                    <p:anim calcmode="lin" valueType="num">
                                      <p:cBhvr>
                                        <p:cTn id="15" dur="2000" fill="hold"/>
                                        <p:tgtEl>
                                          <p:spTgt spid="209923">
                                            <p:txEl>
                                              <p:pRg st="1" end="1"/>
                                            </p:txEl>
                                          </p:spTgt>
                                        </p:tgtEl>
                                        <p:attrNameLst>
                                          <p:attrName>ppt_w</p:attrName>
                                        </p:attrNameLst>
                                      </p:cBhvr>
                                      <p:tavLst>
                                        <p:tav tm="0">
                                          <p:val>
                                            <p:strVal val="#ppt_w*0.70"/>
                                          </p:val>
                                        </p:tav>
                                        <p:tav tm="100000">
                                          <p:val>
                                            <p:strVal val="#ppt_w"/>
                                          </p:val>
                                        </p:tav>
                                      </p:tavLst>
                                    </p:anim>
                                    <p:anim calcmode="lin" valueType="num">
                                      <p:cBhvr>
                                        <p:cTn id="16" dur="2000" fill="hold"/>
                                        <p:tgtEl>
                                          <p:spTgt spid="209923">
                                            <p:txEl>
                                              <p:pRg st="1" end="1"/>
                                            </p:txEl>
                                          </p:spTgt>
                                        </p:tgtEl>
                                        <p:attrNameLst>
                                          <p:attrName>ppt_h</p:attrName>
                                        </p:attrNameLst>
                                      </p:cBhvr>
                                      <p:tavLst>
                                        <p:tav tm="0">
                                          <p:val>
                                            <p:strVal val="#ppt_h"/>
                                          </p:val>
                                        </p:tav>
                                        <p:tav tm="100000">
                                          <p:val>
                                            <p:strVal val="#ppt_h"/>
                                          </p:val>
                                        </p:tav>
                                      </p:tavLst>
                                    </p:anim>
                                    <p:animEffect transition="in" filter="fade">
                                      <p:cBhvr>
                                        <p:cTn id="17" dur="2000"/>
                                        <p:tgtEl>
                                          <p:spTgt spid="209923">
                                            <p:txEl>
                                              <p:pRg st="1" end="1"/>
                                            </p:txEl>
                                          </p:spTgt>
                                        </p:tgtEl>
                                      </p:cBhvr>
                                    </p:animEffect>
                                  </p:childTnLst>
                                  <p:subTnLst>
                                    <p:audio>
                                      <p:cMediaNode>
                                        <p:cTn display="0" masterRel="sameClick">
                                          <p:stCondLst>
                                            <p:cond evt="begin" delay="0">
                                              <p:tn val="13"/>
                                            </p:cond>
                                          </p:stCondLst>
                                          <p:endCondLst>
                                            <p:cond evt="onStopAudio" delay="0">
                                              <p:tgtEl>
                                                <p:sldTgt/>
                                              </p:tgtEl>
                                            </p:cond>
                                          </p:endCondLst>
                                        </p:cTn>
                                        <p:tgtEl>
                                          <p:sndTgt r:embed="rId3" name="chimes.wav"/>
                                        </p:tgtEl>
                                      </p:cMediaNode>
                                    </p:audio>
                                  </p:subTnLst>
                                </p:cTn>
                              </p:par>
                            </p:childTnLst>
                          </p:cTn>
                        </p:par>
                      </p:childTnLst>
                    </p:cTn>
                  </p:par>
                  <p:par>
                    <p:cTn id="18" fill="hold">
                      <p:stCondLst>
                        <p:cond delay="indefinite"/>
                      </p:stCondLst>
                      <p:childTnLst>
                        <p:par>
                          <p:cTn id="19" fill="hold">
                            <p:stCondLst>
                              <p:cond delay="0"/>
                            </p:stCondLst>
                            <p:childTnLst>
                              <p:par>
                                <p:cTn id="20" presetID="55" presetClass="entr" presetSubtype="0" fill="hold" grpId="0" nodeType="clickEffect">
                                  <p:stCondLst>
                                    <p:cond delay="0"/>
                                  </p:stCondLst>
                                  <p:childTnLst>
                                    <p:set>
                                      <p:cBhvr>
                                        <p:cTn id="21" dur="1" fill="hold">
                                          <p:stCondLst>
                                            <p:cond delay="0"/>
                                          </p:stCondLst>
                                        </p:cTn>
                                        <p:tgtEl>
                                          <p:spTgt spid="209923">
                                            <p:txEl>
                                              <p:pRg st="2" end="2"/>
                                            </p:txEl>
                                          </p:spTgt>
                                        </p:tgtEl>
                                        <p:attrNameLst>
                                          <p:attrName>style.visibility</p:attrName>
                                        </p:attrNameLst>
                                      </p:cBhvr>
                                      <p:to>
                                        <p:strVal val="visible"/>
                                      </p:to>
                                    </p:set>
                                    <p:anim calcmode="lin" valueType="num">
                                      <p:cBhvr>
                                        <p:cTn id="22" dur="2000" fill="hold"/>
                                        <p:tgtEl>
                                          <p:spTgt spid="209923">
                                            <p:txEl>
                                              <p:pRg st="2" end="2"/>
                                            </p:txEl>
                                          </p:spTgt>
                                        </p:tgtEl>
                                        <p:attrNameLst>
                                          <p:attrName>ppt_w</p:attrName>
                                        </p:attrNameLst>
                                      </p:cBhvr>
                                      <p:tavLst>
                                        <p:tav tm="0">
                                          <p:val>
                                            <p:strVal val="#ppt_w*0.70"/>
                                          </p:val>
                                        </p:tav>
                                        <p:tav tm="100000">
                                          <p:val>
                                            <p:strVal val="#ppt_w"/>
                                          </p:val>
                                        </p:tav>
                                      </p:tavLst>
                                    </p:anim>
                                    <p:anim calcmode="lin" valueType="num">
                                      <p:cBhvr>
                                        <p:cTn id="23" dur="2000" fill="hold"/>
                                        <p:tgtEl>
                                          <p:spTgt spid="209923">
                                            <p:txEl>
                                              <p:pRg st="2" end="2"/>
                                            </p:txEl>
                                          </p:spTgt>
                                        </p:tgtEl>
                                        <p:attrNameLst>
                                          <p:attrName>ppt_h</p:attrName>
                                        </p:attrNameLst>
                                      </p:cBhvr>
                                      <p:tavLst>
                                        <p:tav tm="0">
                                          <p:val>
                                            <p:strVal val="#ppt_h"/>
                                          </p:val>
                                        </p:tav>
                                        <p:tav tm="100000">
                                          <p:val>
                                            <p:strVal val="#ppt_h"/>
                                          </p:val>
                                        </p:tav>
                                      </p:tavLst>
                                    </p:anim>
                                    <p:animEffect transition="in" filter="fade">
                                      <p:cBhvr>
                                        <p:cTn id="24" dur="2000"/>
                                        <p:tgtEl>
                                          <p:spTgt spid="209923">
                                            <p:txEl>
                                              <p:pRg st="2" end="2"/>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3" name="chimes.wav"/>
                                        </p:tgtEl>
                                      </p:cMediaNode>
                                    </p:audio>
                                  </p:sub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284673"/>
                                        </p:tgtEl>
                                        <p:attrNameLst>
                                          <p:attrName>style.visibility</p:attrName>
                                        </p:attrNameLst>
                                      </p:cBhvr>
                                      <p:to>
                                        <p:strVal val="visible"/>
                                      </p:to>
                                    </p:set>
                                    <p:anim calcmode="lin" valueType="num">
                                      <p:cBhvr additive="base">
                                        <p:cTn id="29" dur="500" fill="hold"/>
                                        <p:tgtEl>
                                          <p:spTgt spid="284673"/>
                                        </p:tgtEl>
                                        <p:attrNameLst>
                                          <p:attrName>ppt_x</p:attrName>
                                        </p:attrNameLst>
                                      </p:cBhvr>
                                      <p:tavLst>
                                        <p:tav tm="0">
                                          <p:val>
                                            <p:strVal val="0-#ppt_w/2"/>
                                          </p:val>
                                        </p:tav>
                                        <p:tav tm="100000">
                                          <p:val>
                                            <p:strVal val="#ppt_x"/>
                                          </p:val>
                                        </p:tav>
                                      </p:tavLst>
                                    </p:anim>
                                    <p:anim calcmode="lin" valueType="num">
                                      <p:cBhvr additive="base">
                                        <p:cTn id="30" dur="500" fill="hold"/>
                                        <p:tgtEl>
                                          <p:spTgt spid="284673"/>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7"/>
                                            </p:cond>
                                          </p:stCondLst>
                                          <p:endCondLst>
                                            <p:cond evt="onStopAudio" delay="0">
                                              <p:tgtEl>
                                                <p:sldTgt/>
                                              </p:tgtEl>
                                            </p:cond>
                                          </p:endCondLst>
                                        </p:cTn>
                                        <p:tgtEl>
                                          <p:sndTgt r:embed="rId4"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9922" grpId="0"/>
      <p:bldP spid="209923" grpId="0" build="p"/>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8047</TotalTime>
  <Words>5135</Words>
  <Application>Microsoft Office PowerPoint</Application>
  <PresentationFormat>自定义</PresentationFormat>
  <Paragraphs>347</Paragraphs>
  <Slides>79</Slides>
  <Notes>5</Notes>
  <HiddenSlides>0</HiddenSlides>
  <MMClips>0</MMClips>
  <ScaleCrop>false</ScaleCrop>
  <HeadingPairs>
    <vt:vector size="6" baseType="variant">
      <vt:variant>
        <vt:lpstr>主题</vt:lpstr>
      </vt:variant>
      <vt:variant>
        <vt:i4>1</vt:i4>
      </vt:variant>
      <vt:variant>
        <vt:lpstr>嵌入 OLE 服务器</vt:lpstr>
      </vt:variant>
      <vt:variant>
        <vt:i4>2</vt:i4>
      </vt:variant>
      <vt:variant>
        <vt:lpstr>幻灯片标题</vt:lpstr>
      </vt:variant>
      <vt:variant>
        <vt:i4>79</vt:i4>
      </vt:variant>
    </vt:vector>
  </HeadingPairs>
  <TitlesOfParts>
    <vt:vector size="82" baseType="lpstr">
      <vt:lpstr>Office 主题</vt:lpstr>
      <vt:lpstr>Clip</vt:lpstr>
      <vt:lpstr>演示文稿</vt:lpstr>
      <vt:lpstr>  第一讲</vt:lpstr>
      <vt:lpstr>PowerPoint 演示文稿</vt:lpstr>
      <vt:lpstr>PowerPoint 演示文稿</vt:lpstr>
      <vt:lpstr>PowerPoint 演示文稿</vt:lpstr>
      <vt:lpstr>目录</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厦门远华案中赵克明的堕落</vt:lpstr>
      <vt:lpstr>PowerPoint 演示文稿</vt:lpstr>
      <vt:lpstr>PowerPoint 演示文稿</vt:lpstr>
      <vt:lpstr>PowerPoint 演示文稿</vt:lpstr>
      <vt:lpstr>PowerPoint 演示文稿</vt:lpstr>
      <vt:lpstr>PowerPoint 演示文稿</vt:lpstr>
      <vt:lpstr>《礼记·礼运》</vt:lpstr>
      <vt:lpstr>政治理想、道德理想、职业理想和生活理想 之间的关系 </vt:lpstr>
      <vt:lpstr>PowerPoint 演示文稿</vt:lpstr>
      <vt:lpstr> 问题：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3、理想信念提高精神境界</vt:lpstr>
      <vt:lpstr>PowerPoint 演示文稿</vt:lpstr>
      <vt:lpstr>PowerPoint 演示文稿</vt:lpstr>
      <vt:lpstr>PowerPoint 演示文稿</vt:lpstr>
      <vt:lpstr>PowerPoint 演示文稿</vt:lpstr>
      <vt:lpstr>         第二节 树立科学的理想信念  </vt:lpstr>
      <vt:lpstr>PowerPoint 演示文稿</vt:lpstr>
      <vt:lpstr>PowerPoint 演示文稿</vt:lpstr>
      <vt:lpstr>“十三五”规划时期（2016-2020） 国际发展环境的基本特征</vt:lpstr>
      <vt:lpstr>迎接我国改革发展新任务的挑战 </vt:lpstr>
      <vt:lpstr>PowerPoint 演示文稿</vt:lpstr>
      <vt:lpstr>PowerPoint 演示文稿</vt:lpstr>
      <vt:lpstr>（一）为什么要确立马克思主义信仰？</vt:lpstr>
      <vt:lpstr>PowerPoint 演示文稿</vt:lpstr>
      <vt:lpstr>PowerPoint 演示文稿</vt:lpstr>
      <vt:lpstr>PowerPoint 演示文稿</vt:lpstr>
      <vt:lpstr>PowerPoint 演示文稿</vt:lpstr>
      <vt:lpstr>（二）马克思主义信仰和 宗教信仰有什么区别？</vt:lpstr>
      <vt:lpstr>PowerPoint 演示文稿</vt:lpstr>
      <vt:lpstr>PowerPoint 演示文稿</vt:lpstr>
      <vt:lpstr>PowerPoint 演示文稿</vt:lpstr>
      <vt:lpstr>PowerPoint 演示文稿</vt:lpstr>
      <vt:lpstr> </vt:lpstr>
      <vt:lpstr>PowerPoint 演示文稿</vt:lpstr>
      <vt:lpstr>PowerPoint 演示文稿</vt:lpstr>
      <vt:lpstr>第三节    在实践中化理想为现实</vt:lpstr>
      <vt:lpstr>PowerPoint 演示文稿</vt:lpstr>
      <vt:lpstr>PowerPoint 演示文稿</vt:lpstr>
      <vt:lpstr>PowerPoint 演示文稿</vt:lpstr>
      <vt:lpstr>PowerPoint 演示文稿</vt:lpstr>
      <vt:lpstr>二、坚持个人理想与社会理想的统一</vt:lpstr>
      <vt:lpstr>PowerPoint 演示文稿</vt:lpstr>
      <vt:lpstr> 立志当高远： </vt:lpstr>
      <vt:lpstr> 立志做大事： </vt:lpstr>
      <vt:lpstr> 立志须躬行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dc:creator>dell</dc:creator>
  <cp:lastModifiedBy>zeng</cp:lastModifiedBy>
  <cp:revision>485</cp:revision>
  <dcterms:created xsi:type="dcterms:W3CDTF">2014-09-23T05:39:50Z</dcterms:created>
  <dcterms:modified xsi:type="dcterms:W3CDTF">2017-10-09T09:04:09Z</dcterms:modified>
</cp:coreProperties>
</file>